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432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DA13A-17C6-4B0F-AEA0-8B15CD774878}" type="datetimeFigureOut">
              <a:rPr lang="en-US" smtClean="0"/>
              <a:t>8/24/2017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4233AB20-EA5E-41FC-9AAD-35E19ED1D81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DA13A-17C6-4B0F-AEA0-8B15CD774878}" type="datetimeFigureOut">
              <a:rPr lang="en-US" smtClean="0"/>
              <a:t>8/24/2017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3AB20-EA5E-41FC-9AAD-35E19ED1D8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DA13A-17C6-4B0F-AEA0-8B15CD774878}" type="datetimeFigureOut">
              <a:rPr lang="en-US" smtClean="0"/>
              <a:t>8/24/2017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3AB20-EA5E-41FC-9AAD-35E19ED1D8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DA13A-17C6-4B0F-AEA0-8B15CD774878}" type="datetimeFigureOut">
              <a:rPr lang="en-US" smtClean="0"/>
              <a:t>8/24/2017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3AB20-EA5E-41FC-9AAD-35E19ED1D81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DA13A-17C6-4B0F-AEA0-8B15CD774878}" type="datetimeFigureOut">
              <a:rPr lang="en-US" smtClean="0"/>
              <a:t>8/24/2017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233AB20-EA5E-41FC-9AAD-35E19ED1D81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DA13A-17C6-4B0F-AEA0-8B15CD774878}" type="datetimeFigureOut">
              <a:rPr lang="en-US" smtClean="0"/>
              <a:t>8/24/2017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3AB20-EA5E-41FC-9AAD-35E19ED1D81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DA13A-17C6-4B0F-AEA0-8B15CD774878}" type="datetimeFigureOut">
              <a:rPr lang="en-US" smtClean="0"/>
              <a:t>8/24/2017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3AB20-EA5E-41FC-9AAD-35E19ED1D81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DA13A-17C6-4B0F-AEA0-8B15CD774878}" type="datetimeFigureOut">
              <a:rPr lang="en-US" smtClean="0"/>
              <a:t>8/24/2017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3AB20-EA5E-41FC-9AAD-35E19ED1D8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DA13A-17C6-4B0F-AEA0-8B15CD774878}" type="datetimeFigureOut">
              <a:rPr lang="en-US" smtClean="0"/>
              <a:t>8/24/2017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3AB20-EA5E-41FC-9AAD-35E19ED1D8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DA13A-17C6-4B0F-AEA0-8B15CD774878}" type="datetimeFigureOut">
              <a:rPr lang="en-US" smtClean="0"/>
              <a:t>8/24/2017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3AB20-EA5E-41FC-9AAD-35E19ED1D81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DA13A-17C6-4B0F-AEA0-8B15CD774878}" type="datetimeFigureOut">
              <a:rPr lang="en-US" smtClean="0"/>
              <a:t>8/24/2017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233AB20-EA5E-41FC-9AAD-35E19ED1D81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5CDA13A-17C6-4B0F-AEA0-8B15CD774878}" type="datetimeFigureOut">
              <a:rPr lang="en-US" smtClean="0"/>
              <a:t>8/24/2017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4233AB20-EA5E-41FC-9AAD-35E19ED1D81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nodejs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DV_ZK2R8t68&amp;feature=youtu.be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L. </a:t>
            </a:r>
            <a:r>
              <a:rPr lang="en-US" dirty="0" err="1" smtClean="0"/>
              <a:t>Grewe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NodeJS</a:t>
            </a:r>
            <a:r>
              <a:rPr lang="en-US" dirty="0" smtClean="0"/>
              <a:t> coding basics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49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             Before </a:t>
            </a:r>
            <a:r>
              <a:rPr lang="en-US" dirty="0" smtClean="0"/>
              <a:t>learning MORE about </a:t>
            </a:r>
            <a:r>
              <a:rPr lang="en-US" dirty="0" err="1" smtClean="0"/>
              <a:t>NodeJS</a:t>
            </a:r>
            <a:r>
              <a:rPr lang="en-US" dirty="0" smtClean="0"/>
              <a:t>  we need to start to learn about </a:t>
            </a:r>
            <a:r>
              <a:rPr lang="en-US" dirty="0" smtClean="0"/>
              <a:t>Express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There are many </a:t>
            </a:r>
            <a:r>
              <a:rPr lang="en-US" dirty="0" smtClean="0"/>
              <a:t>useful modules that relate/extend </a:t>
            </a:r>
            <a:r>
              <a:rPr lang="en-US" dirty="0" err="1" smtClean="0"/>
              <a:t>NodeJS</a:t>
            </a:r>
            <a:r>
              <a:rPr lang="en-US" dirty="0" smtClean="0"/>
              <a:t> capabilities (like the </a:t>
            </a:r>
            <a:r>
              <a:rPr lang="en-US" dirty="0" err="1" smtClean="0"/>
              <a:t>mongodb</a:t>
            </a:r>
            <a:r>
              <a:rPr lang="en-US" dirty="0" smtClean="0"/>
              <a:t> one) and we </a:t>
            </a:r>
            <a:r>
              <a:rPr lang="en-US" smtClean="0"/>
              <a:t>will learn them </a:t>
            </a:r>
            <a:r>
              <a:rPr lang="en-US" dirty="0" smtClean="0"/>
              <a:t>as we need them</a:t>
            </a:r>
          </a:p>
          <a:p>
            <a:endParaRPr lang="en-US" dirty="0"/>
          </a:p>
          <a:p>
            <a:r>
              <a:rPr lang="en-US" dirty="0" smtClean="0"/>
              <a:t>….but you should be curious attend </a:t>
            </a:r>
            <a:r>
              <a:rPr lang="en-US" dirty="0" err="1" smtClean="0"/>
              <a:t>NodeJS</a:t>
            </a:r>
            <a:r>
              <a:rPr lang="en-US" dirty="0" smtClean="0"/>
              <a:t> meetups/ presentations and see what people are doing as well as go to the main </a:t>
            </a:r>
            <a:r>
              <a:rPr lang="en-US" dirty="0" err="1" smtClean="0"/>
              <a:t>NodeJS</a:t>
            </a:r>
            <a:r>
              <a:rPr lang="en-US" dirty="0" smtClean="0"/>
              <a:t> </a:t>
            </a:r>
            <a:r>
              <a:rPr lang="en-US" dirty="0"/>
              <a:t>website. </a:t>
            </a:r>
            <a:r>
              <a:rPr lang="en-US" dirty="0">
                <a:hlinkClick r:id="rId2"/>
              </a:rPr>
              <a:t>https://nodejs.org</a:t>
            </a:r>
            <a:endParaRPr lang="en-US" dirty="0"/>
          </a:p>
        </p:txBody>
      </p:sp>
      <p:pic>
        <p:nvPicPr>
          <p:cNvPr id="1026" name="Picture 2" descr="C:\Users\Lynne\AppData\Local\Microsoft\Windows\INetCache\IE\4H480C1L\NEXT_Logo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"/>
            <a:ext cx="2705100" cy="1565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Lynne\AppData\Local\Microsoft\Windows\INetCache\IE\4BYOJVEF\pause-button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400175"/>
            <a:ext cx="1004887" cy="605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4025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simplest – a hello world server app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447800"/>
            <a:ext cx="8991600" cy="45720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err="1"/>
              <a:t>const</a:t>
            </a:r>
            <a:r>
              <a:rPr lang="en-US" dirty="0"/>
              <a:t> http = require('http</a:t>
            </a:r>
            <a:r>
              <a:rPr lang="en-US" dirty="0" smtClean="0"/>
              <a:t>');   //requires the http module</a:t>
            </a:r>
          </a:p>
          <a:p>
            <a:pPr marL="0" indent="0">
              <a:buNone/>
            </a:pPr>
            <a:r>
              <a:rPr lang="en-US" dirty="0" err="1" smtClean="0"/>
              <a:t>const</a:t>
            </a:r>
            <a:r>
              <a:rPr lang="en-US" dirty="0" smtClean="0"/>
              <a:t> </a:t>
            </a:r>
            <a:r>
              <a:rPr lang="en-US" dirty="0"/>
              <a:t>hostname = '127.0.0.1'; 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const</a:t>
            </a:r>
            <a:r>
              <a:rPr lang="en-US" dirty="0" smtClean="0"/>
              <a:t> </a:t>
            </a:r>
            <a:r>
              <a:rPr lang="en-US" dirty="0"/>
              <a:t>port = 3000;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const</a:t>
            </a:r>
            <a:r>
              <a:rPr lang="en-US" dirty="0" smtClean="0"/>
              <a:t> </a:t>
            </a:r>
            <a:r>
              <a:rPr lang="en-US" dirty="0"/>
              <a:t>server = </a:t>
            </a:r>
            <a:r>
              <a:rPr lang="en-US" dirty="0" err="1"/>
              <a:t>http.createServer</a:t>
            </a:r>
            <a:r>
              <a:rPr lang="en-US" dirty="0"/>
              <a:t>((</a:t>
            </a:r>
            <a:r>
              <a:rPr lang="en-US" dirty="0" err="1"/>
              <a:t>req</a:t>
            </a:r>
            <a:r>
              <a:rPr lang="en-US" dirty="0"/>
              <a:t>, res) =&gt; {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res.statusCode</a:t>
            </a:r>
            <a:r>
              <a:rPr lang="en-US" dirty="0" smtClean="0"/>
              <a:t> </a:t>
            </a:r>
            <a:r>
              <a:rPr lang="en-US" dirty="0"/>
              <a:t>= 200; </a:t>
            </a:r>
            <a:r>
              <a:rPr lang="en-US" dirty="0" smtClean="0"/>
              <a:t>          //building out the response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res.setHeader</a:t>
            </a:r>
            <a:r>
              <a:rPr lang="en-US" dirty="0"/>
              <a:t>('Content-Type', 'text/plain'); </a:t>
            </a:r>
            <a:r>
              <a:rPr lang="en-US" dirty="0" smtClean="0"/>
              <a:t>		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res.end</a:t>
            </a:r>
            <a:r>
              <a:rPr lang="en-US" dirty="0"/>
              <a:t>('Hello World\n</a:t>
            </a:r>
            <a:r>
              <a:rPr lang="en-US" dirty="0" smtClean="0"/>
              <a:t>');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});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server.listen</a:t>
            </a:r>
            <a:r>
              <a:rPr lang="en-US" dirty="0" smtClean="0"/>
              <a:t>(port</a:t>
            </a:r>
            <a:r>
              <a:rPr lang="en-US" dirty="0"/>
              <a:t>, hostname, () =&gt; </a:t>
            </a:r>
            <a:r>
              <a:rPr lang="en-US" dirty="0" smtClean="0"/>
              <a:t>{	//activate the server on port 3000</a:t>
            </a:r>
          </a:p>
          <a:p>
            <a:pPr marL="0" indent="0">
              <a:buNone/>
            </a:pPr>
            <a:r>
              <a:rPr lang="en-US" dirty="0" smtClean="0"/>
              <a:t>               console.log</a:t>
            </a:r>
            <a:r>
              <a:rPr lang="en-US" dirty="0"/>
              <a:t>(`Server running </a:t>
            </a:r>
            <a:r>
              <a:rPr lang="en-US" dirty="0" smtClean="0"/>
              <a:t>at http</a:t>
            </a:r>
            <a:r>
              <a:rPr lang="en-US" dirty="0"/>
              <a:t>://${hostname}:${port</a:t>
            </a:r>
            <a:r>
              <a:rPr lang="en-US" dirty="0" smtClean="0"/>
              <a:t>}/`);</a:t>
            </a:r>
          </a:p>
          <a:p>
            <a:pPr marL="0" indent="0">
              <a:buNone/>
            </a:pPr>
            <a:r>
              <a:rPr lang="en-US" dirty="0" smtClean="0"/>
              <a:t>         });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092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Well things are not </a:t>
            </a:r>
            <a:r>
              <a:rPr lang="en-US" dirty="0" smtClean="0"/>
              <a:t>that </a:t>
            </a:r>
            <a:r>
              <a:rPr lang="en-US" dirty="0" smtClean="0"/>
              <a:t>simple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 are going to use the </a:t>
            </a:r>
            <a:r>
              <a:rPr lang="en-US" dirty="0" err="1" smtClean="0"/>
              <a:t>WebStorm</a:t>
            </a:r>
            <a:r>
              <a:rPr lang="en-US" dirty="0" smtClean="0"/>
              <a:t> IDE.</a:t>
            </a:r>
          </a:p>
          <a:p>
            <a:r>
              <a:rPr lang="en-US" dirty="0" smtClean="0"/>
              <a:t>When you make a new project</a:t>
            </a:r>
          </a:p>
        </p:txBody>
      </p:sp>
      <p:pic>
        <p:nvPicPr>
          <p:cNvPr id="1026" name="Picture 2" descr="http://algebra.sci.csueastbay.edu/~grewe/CS3520/Mat/NodeJS/nodejs_express_files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286000"/>
            <a:ext cx="2924175" cy="4221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724400" y="2743200"/>
            <a:ext cx="400148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Note: even if you do not use an IDE but,</a:t>
            </a:r>
          </a:p>
          <a:p>
            <a:r>
              <a:rPr lang="en-US" dirty="0" smtClean="0"/>
              <a:t>Create a </a:t>
            </a:r>
            <a:r>
              <a:rPr lang="en-US" dirty="0" err="1" smtClean="0"/>
              <a:t>NodeJS</a:t>
            </a:r>
            <a:r>
              <a:rPr lang="en-US" dirty="0" smtClean="0"/>
              <a:t> project using command line</a:t>
            </a:r>
          </a:p>
          <a:p>
            <a:r>
              <a:rPr lang="en-US" dirty="0" err="1" smtClean="0"/>
              <a:t>npm</a:t>
            </a:r>
            <a:r>
              <a:rPr lang="en-US" dirty="0" smtClean="0"/>
              <a:t> tool you get a similar directory structure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667740" y="4405396"/>
            <a:ext cx="4114800" cy="1754326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NOTE:  We created a </a:t>
            </a:r>
            <a:r>
              <a:rPr lang="en-US" dirty="0" err="1" smtClean="0"/>
              <a:t>NodeJS</a:t>
            </a:r>
            <a:r>
              <a:rPr lang="en-US" dirty="0" smtClean="0"/>
              <a:t> + Express project in </a:t>
            </a:r>
            <a:r>
              <a:rPr lang="en-US" dirty="0" err="1" smtClean="0"/>
              <a:t>WebStorm</a:t>
            </a:r>
            <a:r>
              <a:rPr lang="en-US" dirty="0" smtClean="0"/>
              <a:t> (this is one of a number of project types you can create)</a:t>
            </a:r>
          </a:p>
          <a:p>
            <a:endParaRPr lang="en-US" dirty="0"/>
          </a:p>
          <a:p>
            <a:r>
              <a:rPr lang="en-US" dirty="0" smtClean="0"/>
              <a:t>See website for details on how </a:t>
            </a:r>
            <a:r>
              <a:rPr lang="en-US" dirty="0" smtClean="0">
                <a:hlinkClick r:id="rId3"/>
              </a:rPr>
              <a:t>to use </a:t>
            </a:r>
            <a:r>
              <a:rPr lang="en-US" dirty="0" err="1" smtClean="0">
                <a:hlinkClick r:id="rId3"/>
              </a:rPr>
              <a:t>Webstorm</a:t>
            </a:r>
            <a:r>
              <a:rPr lang="en-US" dirty="0" smtClean="0">
                <a:hlinkClick r:id="rId3"/>
              </a:rPr>
              <a:t> to create a project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0052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package.json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Here is a simple file</a:t>
            </a:r>
          </a:p>
          <a:p>
            <a:r>
              <a:rPr lang="en-US" dirty="0" smtClean="0"/>
              <a:t>Like a ship’s manifest file</a:t>
            </a:r>
            <a:endParaRPr lang="en-US" dirty="0"/>
          </a:p>
        </p:txBody>
      </p:sp>
      <p:pic>
        <p:nvPicPr>
          <p:cNvPr id="2050" name="Picture 2" descr="http://algebra.sci.csueastbay.edu/~grewe/CS3520/Mat/NodeJS/package.jso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7714" y="2514600"/>
            <a:ext cx="4848225" cy="3762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5954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Modules in </a:t>
            </a:r>
            <a:r>
              <a:rPr lang="en-US" dirty="0" err="1" smtClean="0"/>
              <a:t>NodeJS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Like packages in Java or libraries in C++</a:t>
            </a:r>
          </a:p>
          <a:p>
            <a:r>
              <a:rPr lang="en-US" dirty="0" smtClean="0"/>
              <a:t>Note the </a:t>
            </a:r>
            <a:r>
              <a:rPr lang="en-US" dirty="0" err="1" smtClean="0"/>
              <a:t>package.json</a:t>
            </a:r>
            <a:r>
              <a:rPr lang="en-US" dirty="0" smtClean="0"/>
              <a:t> refers to some standard </a:t>
            </a:r>
            <a:r>
              <a:rPr lang="en-US" dirty="0" err="1" smtClean="0"/>
              <a:t>NodeJS</a:t>
            </a:r>
            <a:r>
              <a:rPr lang="en-US" dirty="0" smtClean="0"/>
              <a:t> but, there are others mentioned including:</a:t>
            </a:r>
          </a:p>
          <a:p>
            <a:endParaRPr lang="en-US" dirty="0"/>
          </a:p>
        </p:txBody>
      </p:sp>
      <p:pic>
        <p:nvPicPr>
          <p:cNvPr id="3074" name="Picture 2" descr="http://algebra.sci.csueastbay.edu/~grewe/CS3520/Mat/NodeJS/package.jso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743200"/>
            <a:ext cx="4848225" cy="3762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096000" y="2438400"/>
            <a:ext cx="1382558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Express </a:t>
            </a:r>
          </a:p>
          <a:p>
            <a:r>
              <a:rPr lang="en-US" dirty="0" smtClean="0"/>
              <a:t>EJS </a:t>
            </a:r>
          </a:p>
          <a:p>
            <a:r>
              <a:rPr lang="en-US" dirty="0" smtClean="0"/>
              <a:t>MongoDB </a:t>
            </a:r>
          </a:p>
          <a:p>
            <a:r>
              <a:rPr lang="en-US" dirty="0" smtClean="0"/>
              <a:t>Body-Parser</a:t>
            </a:r>
          </a:p>
          <a:p>
            <a:r>
              <a:rPr lang="en-US" dirty="0" smtClean="0"/>
              <a:t>Cookie-Parser</a:t>
            </a:r>
          </a:p>
          <a:p>
            <a:r>
              <a:rPr lang="en-US" dirty="0" smtClean="0"/>
              <a:t>Morgan</a:t>
            </a:r>
          </a:p>
          <a:p>
            <a:r>
              <a:rPr lang="en-US" dirty="0" smtClean="0"/>
              <a:t>……..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1930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858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To use a module it must be installed in your project and referenced in your </a:t>
            </a:r>
            <a:r>
              <a:rPr lang="en-US" dirty="0" err="1" smtClean="0"/>
              <a:t>package.json</a:t>
            </a:r>
            <a:r>
              <a:rPr lang="en-US" dirty="0" smtClean="0"/>
              <a:t>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2057400"/>
            <a:ext cx="7772400" cy="4572000"/>
          </a:xfrm>
        </p:spPr>
        <p:txBody>
          <a:bodyPr/>
          <a:lstStyle/>
          <a:p>
            <a:r>
              <a:rPr lang="en-US" dirty="0" smtClean="0"/>
              <a:t>HOW TO INSTALL</a:t>
            </a:r>
          </a:p>
          <a:p>
            <a:pPr marL="320040" lvl="1" indent="0">
              <a:buNone/>
            </a:pPr>
            <a:r>
              <a:rPr lang="en-US" dirty="0" smtClean="0"/>
              <a:t>in terminal window in project type the following:</a:t>
            </a:r>
          </a:p>
          <a:p>
            <a:pPr marL="320040" lvl="1" indent="0">
              <a:buNone/>
            </a:pPr>
            <a:r>
              <a:rPr lang="en-US" b="1" i="1" dirty="0" err="1"/>
              <a:t>npm</a:t>
            </a:r>
            <a:r>
              <a:rPr lang="en-US" b="1" i="1" dirty="0"/>
              <a:t> install &lt;module name&gt;</a:t>
            </a:r>
          </a:p>
        </p:txBody>
      </p:sp>
    </p:spTree>
    <p:extLst>
      <p:ext uri="{BB962C8B-B14F-4D97-AF65-F5344CB8AC3E}">
        <p14:creationId xmlns:p14="http://schemas.microsoft.com/office/powerpoint/2010/main" val="652896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 installing </a:t>
            </a:r>
            <a:r>
              <a:rPr lang="en-US" dirty="0" err="1" smtClean="0"/>
              <a:t>mongodb</a:t>
            </a:r>
            <a:r>
              <a:rPr lang="en-US" dirty="0" smtClean="0"/>
              <a:t> module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WEBSTORM: Bring </a:t>
            </a:r>
            <a:r>
              <a:rPr lang="en-US" dirty="0"/>
              <a:t>up the terminal window in </a:t>
            </a:r>
            <a:r>
              <a:rPr lang="en-US" dirty="0" err="1"/>
              <a:t>WebStorm</a:t>
            </a:r>
            <a:r>
              <a:rPr lang="en-US" dirty="0"/>
              <a:t> (go to View-&gt;Tools Window-&gt; Terminal) AND execute the following `NPM` command</a:t>
            </a:r>
          </a:p>
          <a:p>
            <a:pPr lvl="2"/>
            <a:r>
              <a:rPr lang="en-US" dirty="0" err="1"/>
              <a:t>npm</a:t>
            </a:r>
            <a:r>
              <a:rPr lang="en-US" dirty="0"/>
              <a:t> install </a:t>
            </a:r>
            <a:r>
              <a:rPr lang="en-US" dirty="0" err="1"/>
              <a:t>mongodb</a:t>
            </a:r>
            <a:r>
              <a:rPr lang="en-US" dirty="0"/>
              <a:t> </a:t>
            </a:r>
            <a:r>
              <a:rPr lang="en-US" dirty="0" smtClean="0"/>
              <a:t>–save</a:t>
            </a:r>
          </a:p>
          <a:p>
            <a:pPr lvl="2"/>
            <a:endParaRPr lang="en-US" dirty="0"/>
          </a:p>
          <a:p>
            <a:pPr lvl="2"/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Results in ALSO adding the</a:t>
            </a:r>
            <a:br>
              <a:rPr lang="en-US" dirty="0" smtClean="0"/>
            </a:br>
            <a:r>
              <a:rPr lang="en-US" dirty="0" smtClean="0"/>
              <a:t>dependency to the </a:t>
            </a:r>
            <a:r>
              <a:rPr lang="en-US" dirty="0" err="1" smtClean="0"/>
              <a:t>package.json</a:t>
            </a:r>
            <a:endParaRPr lang="en-US" dirty="0"/>
          </a:p>
          <a:p>
            <a:endParaRPr lang="en-US" b="1" dirty="0"/>
          </a:p>
        </p:txBody>
      </p:sp>
      <p:pic>
        <p:nvPicPr>
          <p:cNvPr id="4098" name="Picture 2" descr="http://algebra.sci.csueastbay.edu/~grewe/CS3520/Mat/NodeJS/Heroku/heroku3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406451"/>
            <a:ext cx="3867192" cy="3289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04800" y="5791199"/>
            <a:ext cx="43570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NOTE: we will learn later about MongoDB which</a:t>
            </a:r>
          </a:p>
          <a:p>
            <a:r>
              <a:rPr lang="en-US" dirty="0" smtClean="0"/>
              <a:t>is a </a:t>
            </a:r>
            <a:r>
              <a:rPr lang="en-US" dirty="0" err="1" smtClean="0"/>
              <a:t>NOSql</a:t>
            </a:r>
            <a:r>
              <a:rPr lang="en-US" dirty="0" smtClean="0"/>
              <a:t> database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5082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8001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do you add use of a module inside a </a:t>
            </a:r>
            <a:r>
              <a:rPr lang="en-US" dirty="0" err="1" smtClean="0"/>
              <a:t>NodeJS</a:t>
            </a:r>
            <a:r>
              <a:rPr lang="en-US" dirty="0" smtClean="0"/>
              <a:t> file </a:t>
            </a:r>
            <a:r>
              <a:rPr lang="en-US" dirty="0" smtClean="0">
                <a:sym typeface="Wingdings" panose="05000000000000000000" pitchFamily="2" charset="2"/>
              </a:rPr>
              <a:t> use the require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524000"/>
            <a:ext cx="7772400" cy="4572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// </a:t>
            </a:r>
            <a:r>
              <a:rPr lang="en-US" dirty="0" smtClean="0"/>
              <a:t>main.js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b="1" dirty="0" err="1">
                <a:solidFill>
                  <a:srgbClr val="FF0000"/>
                </a:solidFill>
              </a:rPr>
              <a:t>var</a:t>
            </a:r>
            <a:r>
              <a:rPr lang="en-US" b="1" dirty="0">
                <a:solidFill>
                  <a:srgbClr val="FF0000"/>
                </a:solidFill>
              </a:rPr>
              <a:t> greetings = require("./greetings.js</a:t>
            </a:r>
            <a:r>
              <a:rPr lang="en-US" b="1" dirty="0" smtClean="0">
                <a:solidFill>
                  <a:srgbClr val="FF0000"/>
                </a:solidFill>
              </a:rPr>
              <a:t>");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// </a:t>
            </a:r>
            <a:r>
              <a:rPr lang="en-US" dirty="0"/>
              <a:t>"</a:t>
            </a:r>
            <a:r>
              <a:rPr lang="en-US" dirty="0" smtClean="0"/>
              <a:t>Hello“</a:t>
            </a:r>
          </a:p>
          <a:p>
            <a:pPr marL="0" indent="0">
              <a:buNone/>
            </a:pPr>
            <a:r>
              <a:rPr lang="en-US" b="1" dirty="0" err="1" smtClean="0">
                <a:solidFill>
                  <a:srgbClr val="00B050"/>
                </a:solidFill>
              </a:rPr>
              <a:t>greetings.sayHelloInEnglish</a:t>
            </a:r>
            <a:r>
              <a:rPr lang="en-US" b="1" dirty="0" smtClean="0">
                <a:solidFill>
                  <a:srgbClr val="00B050"/>
                </a:solidFill>
              </a:rPr>
              <a:t>();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// </a:t>
            </a:r>
            <a:r>
              <a:rPr lang="en-US" dirty="0"/>
              <a:t>"</a:t>
            </a:r>
            <a:r>
              <a:rPr lang="en-US" dirty="0" err="1" smtClean="0"/>
              <a:t>Hola</a:t>
            </a:r>
            <a:r>
              <a:rPr lang="en-US" dirty="0" smtClean="0"/>
              <a:t>“</a:t>
            </a:r>
          </a:p>
          <a:p>
            <a:pPr marL="0" indent="0">
              <a:buNone/>
            </a:pPr>
            <a:r>
              <a:rPr lang="en-US" b="1" dirty="0" err="1" smtClean="0">
                <a:solidFill>
                  <a:srgbClr val="00B050"/>
                </a:solidFill>
              </a:rPr>
              <a:t>greetings.sayHelloInSpanish</a:t>
            </a:r>
            <a:r>
              <a:rPr lang="en-US" b="1" dirty="0" smtClean="0">
                <a:solidFill>
                  <a:srgbClr val="00B050"/>
                </a:solidFill>
              </a:rPr>
              <a:t>();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79105" y="3657600"/>
            <a:ext cx="4064895" cy="2308324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Basically, you create an “object”  variable</a:t>
            </a:r>
            <a:br>
              <a:rPr lang="en-US" dirty="0" smtClean="0"/>
            </a:br>
            <a:r>
              <a:rPr lang="en-US" dirty="0" smtClean="0"/>
              <a:t>in this case called greetings that represents </a:t>
            </a:r>
            <a:br>
              <a:rPr lang="en-US" dirty="0" smtClean="0"/>
            </a:br>
            <a:r>
              <a:rPr lang="en-US" dirty="0" smtClean="0"/>
              <a:t>the code in the loaded JS module (greetings.js)</a:t>
            </a:r>
          </a:p>
          <a:p>
            <a:endParaRPr lang="en-US" dirty="0"/>
          </a:p>
          <a:p>
            <a:r>
              <a:rPr lang="en-US" dirty="0" smtClean="0"/>
              <a:t>Then to access a method you simply invoke</a:t>
            </a:r>
            <a:br>
              <a:rPr lang="en-US" dirty="0" smtClean="0"/>
            </a:br>
            <a:r>
              <a:rPr lang="en-US" b="1" dirty="0" err="1" smtClean="0">
                <a:solidFill>
                  <a:srgbClr val="00B050"/>
                </a:solidFill>
              </a:rPr>
              <a:t>variableName.methodName</a:t>
            </a:r>
            <a:r>
              <a:rPr lang="en-US" b="1" dirty="0" smtClean="0">
                <a:solidFill>
                  <a:srgbClr val="00B050"/>
                </a:solidFill>
              </a:rPr>
              <a:t>(****)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7933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 we receive requests and build responses in </a:t>
            </a:r>
            <a:r>
              <a:rPr lang="en-US" dirty="0" err="1" smtClean="0"/>
              <a:t>NodeJS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410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You can use the basic http module we saw in our hello world repeated below</a:t>
            </a:r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OR we can use Express the E in MEAN – </a:t>
            </a:r>
            <a:r>
              <a:rPr lang="en-US" dirty="0"/>
              <a:t>minimal and flexible Node.js web application framework that provides a robust set of features for web and mobile applications. Provides EASIER WAY (than just </a:t>
            </a:r>
            <a:r>
              <a:rPr lang="en-US" dirty="0" err="1"/>
              <a:t>N</a:t>
            </a:r>
            <a:r>
              <a:rPr lang="en-US" dirty="0" err="1" smtClean="0"/>
              <a:t>odeJS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810000" y="1752600"/>
            <a:ext cx="5181600" cy="3733800"/>
          </a:xfrm>
          <a:prstGeom prst="rect">
            <a:avLst/>
          </a:prstGeom>
          <a:solidFill>
            <a:srgbClr val="FFFF00"/>
          </a:solidFill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sz="1400" b="1" dirty="0" err="1" smtClean="0"/>
              <a:t>const</a:t>
            </a:r>
            <a:r>
              <a:rPr lang="en-US" sz="1400" b="1" dirty="0" smtClean="0"/>
              <a:t> http = require('http');   //</a:t>
            </a:r>
            <a:r>
              <a:rPr lang="en-US" sz="1400" dirty="0" smtClean="0"/>
              <a:t>requires the http module</a:t>
            </a:r>
          </a:p>
          <a:p>
            <a:pPr marL="0" indent="0">
              <a:buFont typeface="Wingdings 2"/>
              <a:buNone/>
            </a:pPr>
            <a:r>
              <a:rPr lang="en-US" sz="1400" dirty="0" err="1" smtClean="0"/>
              <a:t>const</a:t>
            </a:r>
            <a:r>
              <a:rPr lang="en-US" sz="1400" dirty="0" smtClean="0"/>
              <a:t> hostname = '127.0.0.1'; </a:t>
            </a:r>
          </a:p>
          <a:p>
            <a:pPr marL="0" indent="0">
              <a:buFont typeface="Wingdings 2"/>
              <a:buNone/>
            </a:pPr>
            <a:r>
              <a:rPr lang="en-US" sz="1400" dirty="0" err="1" smtClean="0"/>
              <a:t>const</a:t>
            </a:r>
            <a:r>
              <a:rPr lang="en-US" sz="1400" dirty="0" smtClean="0"/>
              <a:t> port = 3000; </a:t>
            </a:r>
          </a:p>
          <a:p>
            <a:pPr marL="0" indent="0">
              <a:buFont typeface="Wingdings 2"/>
              <a:buNone/>
            </a:pPr>
            <a:endParaRPr lang="en-US" sz="1400" dirty="0" smtClean="0"/>
          </a:p>
          <a:p>
            <a:pPr marL="0" indent="0">
              <a:buFont typeface="Wingdings 2"/>
              <a:buNone/>
            </a:pPr>
            <a:r>
              <a:rPr lang="en-US" sz="1400" dirty="0" err="1" smtClean="0"/>
              <a:t>const</a:t>
            </a:r>
            <a:r>
              <a:rPr lang="en-US" sz="1400" dirty="0" smtClean="0"/>
              <a:t> server = </a:t>
            </a:r>
            <a:r>
              <a:rPr lang="en-US" sz="1400" dirty="0" err="1" smtClean="0"/>
              <a:t>http.createServer</a:t>
            </a:r>
            <a:r>
              <a:rPr lang="en-US" sz="1400" dirty="0" smtClean="0"/>
              <a:t>((</a:t>
            </a:r>
            <a:r>
              <a:rPr lang="en-US" sz="1400" dirty="0" err="1" smtClean="0"/>
              <a:t>req</a:t>
            </a:r>
            <a:r>
              <a:rPr lang="en-US" sz="1400" dirty="0" smtClean="0"/>
              <a:t>, res) =&gt; { </a:t>
            </a:r>
          </a:p>
          <a:p>
            <a:pPr marL="0" indent="0">
              <a:buFont typeface="Wingdings 2"/>
              <a:buNone/>
            </a:pPr>
            <a:r>
              <a:rPr lang="en-US" sz="1400" dirty="0" smtClean="0"/>
              <a:t>	</a:t>
            </a:r>
            <a:r>
              <a:rPr lang="en-US" sz="1400" dirty="0" err="1" smtClean="0"/>
              <a:t>res.statusCode</a:t>
            </a:r>
            <a:r>
              <a:rPr lang="en-US" sz="1400" dirty="0" smtClean="0"/>
              <a:t> = 200;           //building out the response</a:t>
            </a:r>
          </a:p>
          <a:p>
            <a:pPr marL="0" indent="0">
              <a:buFont typeface="Wingdings 2"/>
              <a:buNone/>
            </a:pPr>
            <a:r>
              <a:rPr lang="en-US" sz="1400" dirty="0" smtClean="0"/>
              <a:t>	</a:t>
            </a:r>
            <a:r>
              <a:rPr lang="en-US" sz="1400" dirty="0" err="1" smtClean="0"/>
              <a:t>res.setHeader</a:t>
            </a:r>
            <a:r>
              <a:rPr lang="en-US" sz="1400" dirty="0" smtClean="0"/>
              <a:t>('Content-Type', 'text/plain'); 		</a:t>
            </a:r>
          </a:p>
          <a:p>
            <a:pPr marL="0" indent="0">
              <a:buFont typeface="Wingdings 2"/>
              <a:buNone/>
            </a:pPr>
            <a:r>
              <a:rPr lang="en-US" sz="1400" dirty="0" smtClean="0"/>
              <a:t>	</a:t>
            </a:r>
            <a:r>
              <a:rPr lang="en-US" sz="1400" dirty="0" err="1" smtClean="0"/>
              <a:t>res.end</a:t>
            </a:r>
            <a:r>
              <a:rPr lang="en-US" sz="1400" dirty="0" smtClean="0"/>
              <a:t>('Hello World\n');</a:t>
            </a:r>
          </a:p>
          <a:p>
            <a:pPr marL="0" indent="0">
              <a:buFont typeface="Wingdings 2"/>
              <a:buNone/>
            </a:pPr>
            <a:r>
              <a:rPr lang="en-US" sz="1400" dirty="0" smtClean="0"/>
              <a:t>         });</a:t>
            </a:r>
          </a:p>
          <a:p>
            <a:pPr marL="0" indent="0">
              <a:buFont typeface="Wingdings 2"/>
              <a:buNone/>
            </a:pPr>
            <a:endParaRPr lang="en-US" sz="1400" dirty="0" smtClean="0"/>
          </a:p>
          <a:p>
            <a:pPr marL="0" indent="0">
              <a:buFont typeface="Wingdings 2"/>
              <a:buNone/>
            </a:pPr>
            <a:r>
              <a:rPr lang="en-US" sz="1400" dirty="0" err="1" smtClean="0"/>
              <a:t>server.listen</a:t>
            </a:r>
            <a:r>
              <a:rPr lang="en-US" sz="1400" dirty="0" smtClean="0"/>
              <a:t>(port, hostname, () =&gt; {	//activate the server on port 3000</a:t>
            </a:r>
          </a:p>
          <a:p>
            <a:pPr marL="0" indent="0">
              <a:buFont typeface="Wingdings 2"/>
              <a:buNone/>
            </a:pPr>
            <a:r>
              <a:rPr lang="en-US" sz="1400" dirty="0" smtClean="0"/>
              <a:t>               console.log(`Server running at http://${hostname}:${port}/`);</a:t>
            </a:r>
          </a:p>
          <a:p>
            <a:pPr marL="0" indent="0">
              <a:buFont typeface="Wingdings 2"/>
              <a:buNone/>
            </a:pPr>
            <a:r>
              <a:rPr lang="en-US" sz="1400" dirty="0" smtClean="0"/>
              <a:t>         });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754317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45</TotalTime>
  <Words>476</Words>
  <Application>Microsoft Office PowerPoint</Application>
  <PresentationFormat>On-screen Show (4:3)</PresentationFormat>
  <Paragraphs>92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Equity</vt:lpstr>
      <vt:lpstr>NodeJS coding basics</vt:lpstr>
      <vt:lpstr>The simplest – a hello world server app </vt:lpstr>
      <vt:lpstr>Well things are not that simple</vt:lpstr>
      <vt:lpstr>package.json</vt:lpstr>
      <vt:lpstr>Modules in NodeJS</vt:lpstr>
      <vt:lpstr>To use a module it must be installed in your project and referenced in your package.json file</vt:lpstr>
      <vt:lpstr>Example installing mongodb module</vt:lpstr>
      <vt:lpstr>How do you add use of a module inside a NodeJS file  use the require method</vt:lpstr>
      <vt:lpstr>How do we receive requests and build responses in NodeJS</vt:lpstr>
      <vt:lpstr>NEXT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NodeJS coding basics</dc:title>
  <dc:creator>Windows User</dc:creator>
  <cp:lastModifiedBy>Windows User</cp:lastModifiedBy>
  <cp:revision>20</cp:revision>
  <dcterms:created xsi:type="dcterms:W3CDTF">2017-08-24T21:28:41Z</dcterms:created>
  <dcterms:modified xsi:type="dcterms:W3CDTF">2017-08-24T22:16:13Z</dcterms:modified>
</cp:coreProperties>
</file>