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5ABE-8AEC-42B3-845B-9D9E7313726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3BDE045-6777-4670-97E7-E51F96D5B1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5ABE-8AEC-42B3-845B-9D9E7313726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E045-6777-4670-97E7-E51F96D5B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5ABE-8AEC-42B3-845B-9D9E7313726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E045-6777-4670-97E7-E51F96D5B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5ABE-8AEC-42B3-845B-9D9E7313726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E045-6777-4670-97E7-E51F96D5B1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5ABE-8AEC-42B3-845B-9D9E7313726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3BDE045-6777-4670-97E7-E51F96D5B1A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5ABE-8AEC-42B3-845B-9D9E7313726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E045-6777-4670-97E7-E51F96D5B1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5ABE-8AEC-42B3-845B-9D9E7313726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E045-6777-4670-97E7-E51F96D5B1A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5ABE-8AEC-42B3-845B-9D9E7313726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E045-6777-4670-97E7-E51F96D5B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5ABE-8AEC-42B3-845B-9D9E7313726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E045-6777-4670-97E7-E51F96D5B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5ABE-8AEC-42B3-845B-9D9E7313726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E045-6777-4670-97E7-E51F96D5B1A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5ABE-8AEC-42B3-845B-9D9E7313726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3BDE045-6777-4670-97E7-E51F96D5B1A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0F85ABE-8AEC-42B3-845B-9D9E7313726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3BDE045-6777-4670-97E7-E51F96D5B1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L. </a:t>
            </a:r>
            <a:r>
              <a:rPr lang="en-US" dirty="0" err="1"/>
              <a:t>Grewe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MEAN/MERN stack</a:t>
            </a:r>
          </a:p>
        </p:txBody>
      </p:sp>
    </p:spTree>
    <p:extLst>
      <p:ext uri="{BB962C8B-B14F-4D97-AF65-F5344CB8AC3E}">
        <p14:creationId xmlns:p14="http://schemas.microsoft.com/office/powerpoint/2010/main" val="822326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FCEFF-D40A-4096-FF70-2F8E6DB2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note React + Angular can be used for non-SPA front 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1AC72-B680-BD42-895F-F1E441B906E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Not to complicate the matter but, they are also used for non-SPA front-ends.</a:t>
            </a:r>
          </a:p>
          <a:p>
            <a:r>
              <a:rPr lang="en-US" dirty="0"/>
              <a:t>More discussion later</a:t>
            </a:r>
          </a:p>
        </p:txBody>
      </p:sp>
    </p:spTree>
    <p:extLst>
      <p:ext uri="{BB962C8B-B14F-4D97-AF65-F5344CB8AC3E}">
        <p14:creationId xmlns:p14="http://schemas.microsoft.com/office/powerpoint/2010/main" val="2962773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 MEN for part of your system </a:t>
            </a:r>
            <a:r>
              <a:rPr lang="en-US"/>
              <a:t>and MEA/RN </a:t>
            </a:r>
            <a:r>
              <a:rPr lang="en-US" dirty="0"/>
              <a:t>for other part(s).</a:t>
            </a:r>
          </a:p>
        </p:txBody>
      </p:sp>
    </p:spTree>
    <p:extLst>
      <p:ext uri="{BB962C8B-B14F-4D97-AF65-F5344CB8AC3E}">
        <p14:creationId xmlns:p14="http://schemas.microsoft.com/office/powerpoint/2010/main" val="228110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73414"/>
            <a:ext cx="7772400" cy="1143000"/>
          </a:xfrm>
        </p:spPr>
        <p:txBody>
          <a:bodyPr/>
          <a:lstStyle/>
          <a:p>
            <a:r>
              <a:rPr lang="en-US" dirty="0"/>
              <a:t>What is ME(A/R)N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990600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 = MongoDB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DATA solution</a:t>
            </a:r>
          </a:p>
          <a:p>
            <a:r>
              <a:rPr lang="en-US" sz="2400" dirty="0"/>
              <a:t>E = Express JS (for use with </a:t>
            </a:r>
            <a:r>
              <a:rPr lang="en-US" sz="2400" dirty="0" err="1"/>
              <a:t>nodeJS</a:t>
            </a:r>
            <a:r>
              <a:rPr lang="en-US" sz="2400" dirty="0"/>
              <a:t>)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Routing and ease of transactions (above simple NodeJS) , session management, server side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400" dirty="0"/>
              <a:t>A = AngularJS 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Presentation layer ease (above simple NodeJS)  </a:t>
            </a:r>
          </a:p>
          <a:p>
            <a:pPr lvl="1"/>
            <a:r>
              <a:rPr lang="en-US" sz="2400" dirty="0"/>
              <a:t>R= ReactJS 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Presentation layer ease (above simple NodeJS)  </a:t>
            </a:r>
          </a:p>
          <a:p>
            <a:pPr lvl="1"/>
            <a:endParaRPr lang="en-US" sz="2400" dirty="0"/>
          </a:p>
          <a:p>
            <a:r>
              <a:rPr lang="en-US" sz="2400" dirty="0"/>
              <a:t>N = NodeJS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main language that Express and Angular built on and used for server-side programs, server side</a:t>
            </a:r>
          </a:p>
        </p:txBody>
      </p:sp>
      <p:pic>
        <p:nvPicPr>
          <p:cNvPr id="1026" name="Picture 2" descr="MEAN vs MERN Stack Development. Here's a complete guide on choosing… | by  Devathon | Medium">
            <a:extLst>
              <a:ext uri="{FF2B5EF4-FFF2-40B4-BE49-F238E27FC236}">
                <a16:creationId xmlns:a16="http://schemas.microsoft.com/office/drawing/2014/main" id="{2B87C483-DD44-2DA0-0245-DA9A10349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" y="5364163"/>
            <a:ext cx="9144000" cy="149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66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Another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04770"/>
            <a:ext cx="7772400" cy="4572000"/>
          </a:xfrm>
        </p:spPr>
        <p:txBody>
          <a:bodyPr/>
          <a:lstStyle/>
          <a:p>
            <a:r>
              <a:rPr lang="en-US" dirty="0"/>
              <a:t>You can have MEAN/MERN applications or just MEN applications</a:t>
            </a:r>
          </a:p>
        </p:txBody>
      </p:sp>
      <p:pic>
        <p:nvPicPr>
          <p:cNvPr id="1026" name="Picture 2" descr="http://algebra.sci.csueastbay.edu/~grewe/CS3520/Mat/NodeJS/MEA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8762"/>
            <a:ext cx="527685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E17045-22F0-B632-172F-F66B1EC0EA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666" b="20001"/>
          <a:stretch/>
        </p:blipFill>
        <p:spPr>
          <a:xfrm>
            <a:off x="0" y="5543341"/>
            <a:ext cx="9144000" cy="1295400"/>
          </a:xfrm>
          <a:prstGeom prst="rect">
            <a:avLst/>
          </a:prstGeom>
        </p:spPr>
      </p:pic>
      <p:pic>
        <p:nvPicPr>
          <p:cNvPr id="2052" name="Picture 4" descr="Build robust mern and mean stack web applications for you by  Nadeemmanshadev | Fiverr">
            <a:extLst>
              <a:ext uri="{FF2B5EF4-FFF2-40B4-BE49-F238E27FC236}">
                <a16:creationId xmlns:a16="http://schemas.microsoft.com/office/drawing/2014/main" id="{45821CD9-7B9C-44CB-11DB-A25CA4D38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5" y="2133601"/>
            <a:ext cx="354730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1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Here we can see how a user/client request is processed and response returned</a:t>
            </a:r>
          </a:p>
        </p:txBody>
      </p:sp>
      <p:pic>
        <p:nvPicPr>
          <p:cNvPr id="2050" name="Picture 2" descr="http://algebra.sci.csueastbay.edu/~grewe/CS3520/Mat/NodeJS/MEAN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856413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01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MEAN – ME(A/R)N or MEN??? when do you include AngularJS/ReactJS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915400" cy="4800600"/>
          </a:xfrm>
        </p:spPr>
        <p:txBody>
          <a:bodyPr/>
          <a:lstStyle/>
          <a:p>
            <a:r>
              <a:rPr lang="en-US" dirty="0"/>
              <a:t>Without Angular/React - MEN - on server the HTML, CSS, embedded client JS is created and delivered to the Client based on data on server --&gt; Called 1 way data binding.</a:t>
            </a:r>
          </a:p>
          <a:p>
            <a:r>
              <a:rPr lang="en-US" dirty="0"/>
              <a:t>With AngularJS/React – MEA/RN- : Puts HTML together on CLIENT side based on data provided AND updates HTML if data changes (subscribes) and can also update the data if HTML changes (a push) --&gt; Called 2 way data binding</a:t>
            </a:r>
          </a:p>
        </p:txBody>
      </p:sp>
      <p:pic>
        <p:nvPicPr>
          <p:cNvPr id="3074" name="Picture 2" descr="http://algebra.sci.csueastbay.edu/~grewe/CS3520/Mat/NodeJS/MEAN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114800"/>
            <a:ext cx="8001000" cy="289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95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2569"/>
            <a:ext cx="7772400" cy="617538"/>
          </a:xfrm>
        </p:spPr>
        <p:txBody>
          <a:bodyPr>
            <a:normAutofit fontScale="90000"/>
          </a:bodyPr>
          <a:lstStyle/>
          <a:p>
            <a:r>
              <a:rPr lang="en-US" dirty="0"/>
              <a:t>SPA: using AngularJS/React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7975" y="850106"/>
            <a:ext cx="7921625" cy="2887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What is a single page application?</a:t>
            </a:r>
          </a:p>
          <a:p>
            <a:pPr marL="0" indent="0">
              <a:buNone/>
            </a:pPr>
            <a:r>
              <a:rPr lang="en-US" sz="2000" b="1" dirty="0"/>
              <a:t>SPA = Think of  Yahoo! or Google Mail as examples.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runs inside single page load, just updates part of the page as you need it.</a:t>
            </a:r>
          </a:p>
          <a:p>
            <a:pPr lvl="1"/>
            <a:r>
              <a:rPr lang="en-US" sz="1800" b="1" dirty="0"/>
              <a:t>Positives: once you load it, it has fast response, moves some of computation to client side (in AngularJS/React)</a:t>
            </a:r>
          </a:p>
          <a:p>
            <a:pPr lvl="1"/>
            <a:r>
              <a:rPr lang="en-US" sz="1800" b="1" dirty="0"/>
              <a:t>Negatives: longer to load then regular full responses from server apps, not indexed because crawlers typically don't execute the client side </a:t>
            </a:r>
            <a:r>
              <a:rPr lang="en-US" sz="1800" b="1" dirty="0" err="1"/>
              <a:t>javascript</a:t>
            </a:r>
            <a:r>
              <a:rPr lang="en-US" sz="1800" b="1" dirty="0"/>
              <a:t> (AngularJS/React) that build the page on client dynamically</a:t>
            </a:r>
          </a:p>
        </p:txBody>
      </p:sp>
      <p:sp>
        <p:nvSpPr>
          <p:cNvPr id="5" name="AutoShape 2" descr="Image result for single page appli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single page applic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single page applic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single page applicati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Image result for single page applicati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7897"/>
            <a:ext cx="2968625" cy="161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SPA (Single Page Application ) in React - For Beginners [6] - YouTube">
            <a:extLst>
              <a:ext uri="{FF2B5EF4-FFF2-40B4-BE49-F238E27FC236}">
                <a16:creationId xmlns:a16="http://schemas.microsoft.com/office/drawing/2014/main" id="{8956E479-7E11-1576-D390-E14D346DE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" t="14290" r="4166" b="24815"/>
          <a:stretch/>
        </p:blipFill>
        <p:spPr bwMode="auto">
          <a:xfrm>
            <a:off x="307975" y="3565526"/>
            <a:ext cx="8312673" cy="31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6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MEN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need fast load time, want pages to be found by search engines, want to use analytics</a:t>
            </a:r>
          </a:p>
          <a:p>
            <a:pPr lvl="1"/>
            <a:r>
              <a:rPr lang="en-US" dirty="0"/>
              <a:t>So any kind of backend processing would be good for MEN for sure </a:t>
            </a:r>
          </a:p>
          <a:p>
            <a:r>
              <a:rPr lang="en-US" dirty="0"/>
              <a:t>Example – a blog where you are serving different blog entries all the time </a:t>
            </a:r>
          </a:p>
          <a:p>
            <a:endParaRPr lang="en-US" dirty="0"/>
          </a:p>
        </p:txBody>
      </p:sp>
      <p:pic>
        <p:nvPicPr>
          <p:cNvPr id="5122" name="Picture 2" descr="http://algebra.sci.csueastbay.edu/~grewe/CS3520/Mat/NodeJS/MEAN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3467100" cy="280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68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When MEA/RN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005673"/>
            <a:ext cx="7772400" cy="4572000"/>
          </a:xfrm>
        </p:spPr>
        <p:txBody>
          <a:bodyPr/>
          <a:lstStyle/>
          <a:p>
            <a:r>
              <a:rPr lang="en-US" dirty="0"/>
              <a:t>don't care about longer initial load time, but, want faster interactive use</a:t>
            </a:r>
          </a:p>
          <a:p>
            <a:r>
              <a:rPr lang="en-US" dirty="0"/>
              <a:t>Example: Admin interface of Blog where blogger creates new entries and manages old blog posts.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6147" name="Picture 3" descr="http://algebra.sci.csueastbay.edu/~grewe/CS3520/Mat/NodeJS/MEAN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6" y="2911124"/>
            <a:ext cx="7772399" cy="392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1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7772400" cy="1143000"/>
          </a:xfrm>
        </p:spPr>
        <p:txBody>
          <a:bodyPr/>
          <a:lstStyle/>
          <a:p>
            <a:r>
              <a:rPr lang="en-US" dirty="0"/>
              <a:t>blog site</a:t>
            </a:r>
          </a:p>
        </p:txBody>
      </p:sp>
      <p:pic>
        <p:nvPicPr>
          <p:cNvPr id="7170" name="Picture 2" descr="http://algebra.sci.csueastbay.edu/~grewe/CS3520/Mat/NodeJS/mean_stac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0"/>
            <a:ext cx="5267325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algebra.sci.csueastbay.edu/~grewe/CS3520/Mat/NodeJS/mean_stack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1" y="4626429"/>
            <a:ext cx="3987824" cy="223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algebra.sci.csueastbay.edu/~grewe/CS3520/Mat/NodeJS/mean_stac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033" y="4698188"/>
            <a:ext cx="4267200" cy="222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267200"/>
            <a:ext cx="63350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8882" y="4361513"/>
            <a:ext cx="102463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MEA/RN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981200" y="3962400"/>
            <a:ext cx="762000" cy="6640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96000" y="3935185"/>
            <a:ext cx="762000" cy="610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134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92</TotalTime>
  <Words>468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Franklin Gothic Book</vt:lpstr>
      <vt:lpstr>Perpetua</vt:lpstr>
      <vt:lpstr>Wingdings</vt:lpstr>
      <vt:lpstr>Wingdings 2</vt:lpstr>
      <vt:lpstr>Equity</vt:lpstr>
      <vt:lpstr>MEAN/MERN stack</vt:lpstr>
      <vt:lpstr>What is ME(A/R)N</vt:lpstr>
      <vt:lpstr>Another View</vt:lpstr>
      <vt:lpstr>Another view</vt:lpstr>
      <vt:lpstr>MEAN – ME(A/R)N or MEN??? when do you include AngularJS/ReactJS </vt:lpstr>
      <vt:lpstr>SPA: using AngularJS/React</vt:lpstr>
      <vt:lpstr>When MEN </vt:lpstr>
      <vt:lpstr>When MEA/RN</vt:lpstr>
      <vt:lpstr>blog site</vt:lpstr>
      <vt:lpstr>A note React + Angular can be used for non-SPA front ends</vt:lpstr>
      <vt:lpstr>Solution???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 stack</dc:title>
  <dc:creator>Windows User</dc:creator>
  <cp:lastModifiedBy>Lynne G</cp:lastModifiedBy>
  <cp:revision>28</cp:revision>
  <dcterms:created xsi:type="dcterms:W3CDTF">2017-08-24T20:38:48Z</dcterms:created>
  <dcterms:modified xsi:type="dcterms:W3CDTF">2024-03-05T02:28:12Z</dcterms:modified>
</cp:coreProperties>
</file>