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9"/>
  </p:notesMasterIdLst>
  <p:handoutMasterIdLst>
    <p:handoutMasterId r:id="rId10"/>
  </p:handoutMasterIdLst>
  <p:sldIdLst>
    <p:sldId id="651" r:id="rId2"/>
    <p:sldId id="652" r:id="rId3"/>
    <p:sldId id="609" r:id="rId4"/>
    <p:sldId id="610" r:id="rId5"/>
    <p:sldId id="554" r:id="rId6"/>
    <p:sldId id="611" r:id="rId7"/>
    <p:sldId id="612" r:id="rId8"/>
  </p:sldIdLst>
  <p:sldSz cx="9144000" cy="6858000" type="screen4x3"/>
  <p:notesSz cx="6743700" cy="9753600"/>
  <p:defaultTextStyle>
    <a:defPPr>
      <a:defRPr lang="he-I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72">
          <p15:clr>
            <a:srgbClr val="A4A3A4"/>
          </p15:clr>
        </p15:guide>
        <p15:guide id="2" pos="2124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rewe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CC"/>
    <a:srgbClr val="009900"/>
    <a:srgbClr val="00CC00"/>
    <a:srgbClr val="FF0000"/>
    <a:srgbClr val="0000FF"/>
    <a:srgbClr val="FFCCFF"/>
    <a:srgbClr val="FFFF66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0" autoAdjust="0"/>
    <p:restoredTop sz="94589" autoAdjust="0"/>
  </p:normalViewPr>
  <p:slideViewPr>
    <p:cSldViewPr>
      <p:cViewPr varScale="1">
        <p:scale>
          <a:sx n="81" d="100"/>
          <a:sy n="81" d="100"/>
        </p:scale>
        <p:origin x="1502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4" d="100"/>
          <a:sy n="44" d="100"/>
        </p:scale>
        <p:origin x="-1140" y="-114"/>
      </p:cViewPr>
      <p:guideLst>
        <p:guide orient="horz" pos="3072"/>
        <p:guide pos="212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202" name="Rectangle 2">
            <a:extLst>
              <a:ext uri="{FF2B5EF4-FFF2-40B4-BE49-F238E27FC236}">
                <a16:creationId xmlns:a16="http://schemas.microsoft.com/office/drawing/2014/main" id="{DE6681BD-367B-415F-A666-664BFCD5AFE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2588" cy="487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rtl="1">
              <a:defRPr sz="1200"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435203" name="Rectangle 3">
            <a:extLst>
              <a:ext uri="{FF2B5EF4-FFF2-40B4-BE49-F238E27FC236}">
                <a16:creationId xmlns:a16="http://schemas.microsoft.com/office/drawing/2014/main" id="{05388EE7-5C04-431F-8B8D-1A84C14FFEC6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9525" y="0"/>
            <a:ext cx="2922588" cy="487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1">
              <a:defRPr sz="1200"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435204" name="Rectangle 4">
            <a:extLst>
              <a:ext uri="{FF2B5EF4-FFF2-40B4-BE49-F238E27FC236}">
                <a16:creationId xmlns:a16="http://schemas.microsoft.com/office/drawing/2014/main" id="{011FB4EA-49ED-4AC6-91F2-8BA29E234D47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64650"/>
            <a:ext cx="2922588" cy="487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1">
              <a:defRPr sz="1200"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435205" name="Rectangle 5">
            <a:extLst>
              <a:ext uri="{FF2B5EF4-FFF2-40B4-BE49-F238E27FC236}">
                <a16:creationId xmlns:a16="http://schemas.microsoft.com/office/drawing/2014/main" id="{CFCF1F1B-29DF-4BD0-A1A9-57B25BA79538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9525" y="9264650"/>
            <a:ext cx="2922588" cy="487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rtl="1">
              <a:defRPr sz="12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2F95D224-6308-4E7F-9143-7EEF4F7F8FAC}" type="slidenum">
              <a:rPr lang="ar-SA" altLang="en-US"/>
              <a:pPr/>
              <a:t>‹#›</a:t>
            </a:fld>
            <a:endParaRPr lang="en-US" altLang="en-US"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>
            <a:extLst>
              <a:ext uri="{FF2B5EF4-FFF2-40B4-BE49-F238E27FC236}">
                <a16:creationId xmlns:a16="http://schemas.microsoft.com/office/drawing/2014/main" id="{EC9B8B7E-6141-43F7-ABA3-A07A689CCAE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2588" cy="487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rtl="1">
              <a:defRPr sz="1200"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116739" name="Rectangle 3">
            <a:extLst>
              <a:ext uri="{FF2B5EF4-FFF2-40B4-BE49-F238E27FC236}">
                <a16:creationId xmlns:a16="http://schemas.microsoft.com/office/drawing/2014/main" id="{6056E7A2-5922-415C-AFAD-9BE228FC7B67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21113" y="0"/>
            <a:ext cx="2922587" cy="487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1">
              <a:defRPr sz="1200"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116740" name="Rectangle 4">
            <a:extLst>
              <a:ext uri="{FF2B5EF4-FFF2-40B4-BE49-F238E27FC236}">
                <a16:creationId xmlns:a16="http://schemas.microsoft.com/office/drawing/2014/main" id="{57A5A8FF-1775-43D2-BB5F-796EE43842D0}"/>
              </a:ext>
            </a:extLst>
          </p:cNvPr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933450" y="731838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6741" name="Rectangle 5">
            <a:extLst>
              <a:ext uri="{FF2B5EF4-FFF2-40B4-BE49-F238E27FC236}">
                <a16:creationId xmlns:a16="http://schemas.microsoft.com/office/drawing/2014/main" id="{FF33EE24-E160-4B23-A0AA-D4739FDBEBA8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32325"/>
            <a:ext cx="4946650" cy="438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16742" name="Rectangle 6">
            <a:extLst>
              <a:ext uri="{FF2B5EF4-FFF2-40B4-BE49-F238E27FC236}">
                <a16:creationId xmlns:a16="http://schemas.microsoft.com/office/drawing/2014/main" id="{812A302F-BCFF-444E-ADA1-CBB1B7B6764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66238"/>
            <a:ext cx="2922588" cy="487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1">
              <a:defRPr sz="1200"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116743" name="Rectangle 7">
            <a:extLst>
              <a:ext uri="{FF2B5EF4-FFF2-40B4-BE49-F238E27FC236}">
                <a16:creationId xmlns:a16="http://schemas.microsoft.com/office/drawing/2014/main" id="{8F798FD9-9BD6-4FCC-820F-B8CAB378A05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21113" y="9266238"/>
            <a:ext cx="2922587" cy="487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rtl="1">
              <a:defRPr sz="12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735FB2B-F9A1-47E3-A91C-FC61D67AE95D}" type="slidenum">
              <a:rPr lang="ar-SA" altLang="en-US"/>
              <a:pPr/>
              <a:t>‹#›</a:t>
            </a:fld>
            <a:endParaRPr lang="en-US" altLang="en-US"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1pPr>
    <a:lvl2pPr marL="4572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2pPr>
    <a:lvl3pPr marL="9144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3pPr>
    <a:lvl4pPr marL="13716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4pPr>
    <a:lvl5pPr marL="18288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47E57C87-D2A9-42F7-B3B2-E7A950EDF15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207C16-CFDB-4DC6-8EAD-E9544A994299}" type="slidenum">
              <a:rPr lang="ar-SA" altLang="en-US"/>
              <a:pPr/>
              <a:t>3</a:t>
            </a:fld>
            <a:endParaRPr lang="en-US" altLang="en-US"/>
          </a:p>
        </p:txBody>
      </p:sp>
      <p:sp>
        <p:nvSpPr>
          <p:cNvPr id="506882" name="Rectangle 2">
            <a:extLst>
              <a:ext uri="{FF2B5EF4-FFF2-40B4-BE49-F238E27FC236}">
                <a16:creationId xmlns:a16="http://schemas.microsoft.com/office/drawing/2014/main" id="{814D9991-28CB-4EFE-9E10-CF619E394CB5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6883" name="Rectangle 3">
            <a:extLst>
              <a:ext uri="{FF2B5EF4-FFF2-40B4-BE49-F238E27FC236}">
                <a16:creationId xmlns:a16="http://schemas.microsoft.com/office/drawing/2014/main" id="{ABE80E5C-BE5E-4AB7-998D-9C275E4D19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2786" name="Group 2">
            <a:extLst>
              <a:ext uri="{FF2B5EF4-FFF2-40B4-BE49-F238E27FC236}">
                <a16:creationId xmlns:a16="http://schemas.microsoft.com/office/drawing/2014/main" id="{1BEC36AE-E921-422C-9B51-5328FB22414B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8763" cy="6851650"/>
            <a:chOff x="1" y="0"/>
            <a:chExt cx="5763" cy="4316"/>
          </a:xfrm>
        </p:grpSpPr>
        <p:sp>
          <p:nvSpPr>
            <p:cNvPr id="502787" name="Freeform 3">
              <a:extLst>
                <a:ext uri="{FF2B5EF4-FFF2-40B4-BE49-F238E27FC236}">
                  <a16:creationId xmlns:a16="http://schemas.microsoft.com/office/drawing/2014/main" id="{A9A1BCE2-D805-45D1-B4B9-A3321B526A50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>
                <a:gd name="T0" fmla="*/ 717 w 717"/>
                <a:gd name="T1" fmla="*/ 72 h 1690"/>
                <a:gd name="T2" fmla="*/ 717 w 717"/>
                <a:gd name="T3" fmla="*/ 0 h 1690"/>
                <a:gd name="T4" fmla="*/ 699 w 717"/>
                <a:gd name="T5" fmla="*/ 101 h 1690"/>
                <a:gd name="T6" fmla="*/ 675 w 717"/>
                <a:gd name="T7" fmla="*/ 209 h 1690"/>
                <a:gd name="T8" fmla="*/ 627 w 717"/>
                <a:gd name="T9" fmla="*/ 389 h 1690"/>
                <a:gd name="T10" fmla="*/ 574 w 717"/>
                <a:gd name="T11" fmla="*/ 569 h 1690"/>
                <a:gd name="T12" fmla="*/ 502 w 717"/>
                <a:gd name="T13" fmla="*/ 749 h 1690"/>
                <a:gd name="T14" fmla="*/ 424 w 717"/>
                <a:gd name="T15" fmla="*/ 935 h 1690"/>
                <a:gd name="T16" fmla="*/ 334 w 717"/>
                <a:gd name="T17" fmla="*/ 1121 h 1690"/>
                <a:gd name="T18" fmla="*/ 233 w 717"/>
                <a:gd name="T19" fmla="*/ 1312 h 1690"/>
                <a:gd name="T20" fmla="*/ 125 w 717"/>
                <a:gd name="T21" fmla="*/ 1498 h 1690"/>
                <a:gd name="T22" fmla="*/ 0 w 717"/>
                <a:gd name="T23" fmla="*/ 1690 h 1690"/>
                <a:gd name="T24" fmla="*/ 11 w 717"/>
                <a:gd name="T25" fmla="*/ 1690 h 1690"/>
                <a:gd name="T26" fmla="*/ 137 w 717"/>
                <a:gd name="T27" fmla="*/ 1498 h 1690"/>
                <a:gd name="T28" fmla="*/ 245 w 717"/>
                <a:gd name="T29" fmla="*/ 1312 h 1690"/>
                <a:gd name="T30" fmla="*/ 346 w 717"/>
                <a:gd name="T31" fmla="*/ 1121 h 1690"/>
                <a:gd name="T32" fmla="*/ 436 w 717"/>
                <a:gd name="T33" fmla="*/ 935 h 1690"/>
                <a:gd name="T34" fmla="*/ 514 w 717"/>
                <a:gd name="T35" fmla="*/ 749 h 1690"/>
                <a:gd name="T36" fmla="*/ 585 w 717"/>
                <a:gd name="T37" fmla="*/ 569 h 1690"/>
                <a:gd name="T38" fmla="*/ 639 w 717"/>
                <a:gd name="T39" fmla="*/ 389 h 1690"/>
                <a:gd name="T40" fmla="*/ 687 w 717"/>
                <a:gd name="T41" fmla="*/ 209 h 1690"/>
                <a:gd name="T42" fmla="*/ 705 w 717"/>
                <a:gd name="T43" fmla="*/ 143 h 1690"/>
                <a:gd name="T44" fmla="*/ 717 w 717"/>
                <a:gd name="T45" fmla="*/ 72 h 1690"/>
                <a:gd name="T46" fmla="*/ 717 w 717"/>
                <a:gd name="T47" fmla="*/ 72 h 16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2788" name="Freeform 4">
              <a:extLst>
                <a:ext uri="{FF2B5EF4-FFF2-40B4-BE49-F238E27FC236}">
                  <a16:creationId xmlns:a16="http://schemas.microsoft.com/office/drawing/2014/main" id="{95568AAD-90DB-4BAF-86E9-F17D49D7199D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>
                <a:gd name="T0" fmla="*/ 377 w 377"/>
                <a:gd name="T1" fmla="*/ 0 h 522"/>
                <a:gd name="T2" fmla="*/ 293 w 377"/>
                <a:gd name="T3" fmla="*/ 132 h 522"/>
                <a:gd name="T4" fmla="*/ 204 w 377"/>
                <a:gd name="T5" fmla="*/ 264 h 522"/>
                <a:gd name="T6" fmla="*/ 102 w 377"/>
                <a:gd name="T7" fmla="*/ 396 h 522"/>
                <a:gd name="T8" fmla="*/ 0 w 377"/>
                <a:gd name="T9" fmla="*/ 522 h 522"/>
                <a:gd name="T10" fmla="*/ 12 w 377"/>
                <a:gd name="T11" fmla="*/ 522 h 522"/>
                <a:gd name="T12" fmla="*/ 114 w 377"/>
                <a:gd name="T13" fmla="*/ 402 h 522"/>
                <a:gd name="T14" fmla="*/ 204 w 377"/>
                <a:gd name="T15" fmla="*/ 282 h 522"/>
                <a:gd name="T16" fmla="*/ 377 w 377"/>
                <a:gd name="T17" fmla="*/ 24 h 522"/>
                <a:gd name="T18" fmla="*/ 377 w 377"/>
                <a:gd name="T19" fmla="*/ 0 h 522"/>
                <a:gd name="T20" fmla="*/ 377 w 377"/>
                <a:gd name="T21" fmla="*/ 0 h 5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2789" name="Freeform 5">
              <a:extLst>
                <a:ext uri="{FF2B5EF4-FFF2-40B4-BE49-F238E27FC236}">
                  <a16:creationId xmlns:a16="http://schemas.microsoft.com/office/drawing/2014/main" id="{E746B1C2-DC1A-4112-8216-7FB41A23C64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>
                <a:gd name="T0" fmla="*/ 0 w 84"/>
                <a:gd name="T1" fmla="*/ 102 h 102"/>
                <a:gd name="T2" fmla="*/ 18 w 84"/>
                <a:gd name="T3" fmla="*/ 102 h 102"/>
                <a:gd name="T4" fmla="*/ 48 w 84"/>
                <a:gd name="T5" fmla="*/ 60 h 102"/>
                <a:gd name="T6" fmla="*/ 84 w 84"/>
                <a:gd name="T7" fmla="*/ 24 h 102"/>
                <a:gd name="T8" fmla="*/ 84 w 84"/>
                <a:gd name="T9" fmla="*/ 0 h 102"/>
                <a:gd name="T10" fmla="*/ 42 w 84"/>
                <a:gd name="T11" fmla="*/ 54 h 102"/>
                <a:gd name="T12" fmla="*/ 0 w 84"/>
                <a:gd name="T13" fmla="*/ 102 h 102"/>
                <a:gd name="T14" fmla="*/ 0 w 84"/>
                <a:gd name="T15" fmla="*/ 102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502790" name="Group 6">
              <a:extLst>
                <a:ext uri="{FF2B5EF4-FFF2-40B4-BE49-F238E27FC236}">
                  <a16:creationId xmlns:a16="http://schemas.microsoft.com/office/drawing/2014/main" id="{B0170358-739F-40DE-B00A-5ECDD4DCFA1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502791" name="Freeform 7">
                <a:extLst>
                  <a:ext uri="{FF2B5EF4-FFF2-40B4-BE49-F238E27FC236}">
                    <a16:creationId xmlns:a16="http://schemas.microsoft.com/office/drawing/2014/main" id="{D7528063-28A2-4F83-A471-DC7DE8368CA3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>
                  <a:gd name="T0" fmla="*/ 0 w 72"/>
                  <a:gd name="T1" fmla="*/ 0 h 4316"/>
                  <a:gd name="T2" fmla="*/ 60 w 72"/>
                  <a:gd name="T3" fmla="*/ 4316 h 4316"/>
                  <a:gd name="T4" fmla="*/ 72 w 72"/>
                  <a:gd name="T5" fmla="*/ 4316 h 4316"/>
                  <a:gd name="T6" fmla="*/ 12 w 72"/>
                  <a:gd name="T7" fmla="*/ 0 h 4316"/>
                  <a:gd name="T8" fmla="*/ 0 w 72"/>
                  <a:gd name="T9" fmla="*/ 0 h 4316"/>
                  <a:gd name="T10" fmla="*/ 0 w 72"/>
                  <a:gd name="T11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2792" name="Freeform 8">
                <a:extLst>
                  <a:ext uri="{FF2B5EF4-FFF2-40B4-BE49-F238E27FC236}">
                    <a16:creationId xmlns:a16="http://schemas.microsoft.com/office/drawing/2014/main" id="{2490ABBB-2893-4AE7-A4C2-A008937616DF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>
                  <a:gd name="T0" fmla="*/ 24 w 174"/>
                  <a:gd name="T1" fmla="*/ 0 h 4316"/>
                  <a:gd name="T2" fmla="*/ 12 w 174"/>
                  <a:gd name="T3" fmla="*/ 0 h 4316"/>
                  <a:gd name="T4" fmla="*/ 42 w 174"/>
                  <a:gd name="T5" fmla="*/ 216 h 4316"/>
                  <a:gd name="T6" fmla="*/ 72 w 174"/>
                  <a:gd name="T7" fmla="*/ 444 h 4316"/>
                  <a:gd name="T8" fmla="*/ 96 w 174"/>
                  <a:gd name="T9" fmla="*/ 689 h 4316"/>
                  <a:gd name="T10" fmla="*/ 120 w 174"/>
                  <a:gd name="T11" fmla="*/ 947 h 4316"/>
                  <a:gd name="T12" fmla="*/ 132 w 174"/>
                  <a:gd name="T13" fmla="*/ 1211 h 4316"/>
                  <a:gd name="T14" fmla="*/ 150 w 174"/>
                  <a:gd name="T15" fmla="*/ 1487 h 4316"/>
                  <a:gd name="T16" fmla="*/ 156 w 174"/>
                  <a:gd name="T17" fmla="*/ 1768 h 4316"/>
                  <a:gd name="T18" fmla="*/ 162 w 174"/>
                  <a:gd name="T19" fmla="*/ 2062 h 4316"/>
                  <a:gd name="T20" fmla="*/ 156 w 174"/>
                  <a:gd name="T21" fmla="*/ 2644 h 4316"/>
                  <a:gd name="T22" fmla="*/ 126 w 174"/>
                  <a:gd name="T23" fmla="*/ 3225 h 4316"/>
                  <a:gd name="T24" fmla="*/ 108 w 174"/>
                  <a:gd name="T25" fmla="*/ 3507 h 4316"/>
                  <a:gd name="T26" fmla="*/ 78 w 174"/>
                  <a:gd name="T27" fmla="*/ 3788 h 4316"/>
                  <a:gd name="T28" fmla="*/ 42 w 174"/>
                  <a:gd name="T29" fmla="*/ 4058 h 4316"/>
                  <a:gd name="T30" fmla="*/ 0 w 174"/>
                  <a:gd name="T31" fmla="*/ 4316 h 4316"/>
                  <a:gd name="T32" fmla="*/ 12 w 174"/>
                  <a:gd name="T33" fmla="*/ 4316 h 4316"/>
                  <a:gd name="T34" fmla="*/ 54 w 174"/>
                  <a:gd name="T35" fmla="*/ 4058 h 4316"/>
                  <a:gd name="T36" fmla="*/ 90 w 174"/>
                  <a:gd name="T37" fmla="*/ 3782 h 4316"/>
                  <a:gd name="T38" fmla="*/ 120 w 174"/>
                  <a:gd name="T39" fmla="*/ 3507 h 4316"/>
                  <a:gd name="T40" fmla="*/ 138 w 174"/>
                  <a:gd name="T41" fmla="*/ 3219 h 4316"/>
                  <a:gd name="T42" fmla="*/ 168 w 174"/>
                  <a:gd name="T43" fmla="*/ 2638 h 4316"/>
                  <a:gd name="T44" fmla="*/ 174 w 174"/>
                  <a:gd name="T45" fmla="*/ 2056 h 4316"/>
                  <a:gd name="T46" fmla="*/ 168 w 174"/>
                  <a:gd name="T47" fmla="*/ 1768 h 4316"/>
                  <a:gd name="T48" fmla="*/ 162 w 174"/>
                  <a:gd name="T49" fmla="*/ 1487 h 4316"/>
                  <a:gd name="T50" fmla="*/ 144 w 174"/>
                  <a:gd name="T51" fmla="*/ 1211 h 4316"/>
                  <a:gd name="T52" fmla="*/ 132 w 174"/>
                  <a:gd name="T53" fmla="*/ 941 h 4316"/>
                  <a:gd name="T54" fmla="*/ 108 w 174"/>
                  <a:gd name="T55" fmla="*/ 689 h 4316"/>
                  <a:gd name="T56" fmla="*/ 84 w 174"/>
                  <a:gd name="T57" fmla="*/ 444 h 4316"/>
                  <a:gd name="T58" fmla="*/ 54 w 174"/>
                  <a:gd name="T59" fmla="*/ 216 h 4316"/>
                  <a:gd name="T60" fmla="*/ 24 w 174"/>
                  <a:gd name="T61" fmla="*/ 0 h 4316"/>
                  <a:gd name="T62" fmla="*/ 24 w 174"/>
                  <a:gd name="T63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2793" name="Freeform 9">
                <a:extLst>
                  <a:ext uri="{FF2B5EF4-FFF2-40B4-BE49-F238E27FC236}">
                    <a16:creationId xmlns:a16="http://schemas.microsoft.com/office/drawing/2014/main" id="{075CEE34-8DE5-4AB1-BB95-D51E980CDE2E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>
                  <a:gd name="T0" fmla="*/ 329 w 335"/>
                  <a:gd name="T1" fmla="*/ 2014 h 4316"/>
                  <a:gd name="T2" fmla="*/ 317 w 335"/>
                  <a:gd name="T3" fmla="*/ 1726 h 4316"/>
                  <a:gd name="T4" fmla="*/ 293 w 335"/>
                  <a:gd name="T5" fmla="*/ 1445 h 4316"/>
                  <a:gd name="T6" fmla="*/ 263 w 335"/>
                  <a:gd name="T7" fmla="*/ 1175 h 4316"/>
                  <a:gd name="T8" fmla="*/ 228 w 335"/>
                  <a:gd name="T9" fmla="*/ 917 h 4316"/>
                  <a:gd name="T10" fmla="*/ 186 w 335"/>
                  <a:gd name="T11" fmla="*/ 665 h 4316"/>
                  <a:gd name="T12" fmla="*/ 132 w 335"/>
                  <a:gd name="T13" fmla="*/ 432 h 4316"/>
                  <a:gd name="T14" fmla="*/ 78 w 335"/>
                  <a:gd name="T15" fmla="*/ 204 h 4316"/>
                  <a:gd name="T16" fmla="*/ 12 w 335"/>
                  <a:gd name="T17" fmla="*/ 0 h 4316"/>
                  <a:gd name="T18" fmla="*/ 0 w 335"/>
                  <a:gd name="T19" fmla="*/ 0 h 4316"/>
                  <a:gd name="T20" fmla="*/ 66 w 335"/>
                  <a:gd name="T21" fmla="*/ 204 h 4316"/>
                  <a:gd name="T22" fmla="*/ 120 w 335"/>
                  <a:gd name="T23" fmla="*/ 432 h 4316"/>
                  <a:gd name="T24" fmla="*/ 174 w 335"/>
                  <a:gd name="T25" fmla="*/ 665 h 4316"/>
                  <a:gd name="T26" fmla="*/ 216 w 335"/>
                  <a:gd name="T27" fmla="*/ 917 h 4316"/>
                  <a:gd name="T28" fmla="*/ 251 w 335"/>
                  <a:gd name="T29" fmla="*/ 1175 h 4316"/>
                  <a:gd name="T30" fmla="*/ 281 w 335"/>
                  <a:gd name="T31" fmla="*/ 1445 h 4316"/>
                  <a:gd name="T32" fmla="*/ 305 w 335"/>
                  <a:gd name="T33" fmla="*/ 1726 h 4316"/>
                  <a:gd name="T34" fmla="*/ 317 w 335"/>
                  <a:gd name="T35" fmla="*/ 2014 h 4316"/>
                  <a:gd name="T36" fmla="*/ 323 w 335"/>
                  <a:gd name="T37" fmla="*/ 2314 h 4316"/>
                  <a:gd name="T38" fmla="*/ 317 w 335"/>
                  <a:gd name="T39" fmla="*/ 2608 h 4316"/>
                  <a:gd name="T40" fmla="*/ 305 w 335"/>
                  <a:gd name="T41" fmla="*/ 2907 h 4316"/>
                  <a:gd name="T42" fmla="*/ 281 w 335"/>
                  <a:gd name="T43" fmla="*/ 3201 h 4316"/>
                  <a:gd name="T44" fmla="*/ 257 w 335"/>
                  <a:gd name="T45" fmla="*/ 3489 h 4316"/>
                  <a:gd name="T46" fmla="*/ 216 w 335"/>
                  <a:gd name="T47" fmla="*/ 3777 h 4316"/>
                  <a:gd name="T48" fmla="*/ 174 w 335"/>
                  <a:gd name="T49" fmla="*/ 4052 h 4316"/>
                  <a:gd name="T50" fmla="*/ 120 w 335"/>
                  <a:gd name="T51" fmla="*/ 4316 h 4316"/>
                  <a:gd name="T52" fmla="*/ 132 w 335"/>
                  <a:gd name="T53" fmla="*/ 4316 h 4316"/>
                  <a:gd name="T54" fmla="*/ 186 w 335"/>
                  <a:gd name="T55" fmla="*/ 4052 h 4316"/>
                  <a:gd name="T56" fmla="*/ 228 w 335"/>
                  <a:gd name="T57" fmla="*/ 3777 h 4316"/>
                  <a:gd name="T58" fmla="*/ 269 w 335"/>
                  <a:gd name="T59" fmla="*/ 3489 h 4316"/>
                  <a:gd name="T60" fmla="*/ 293 w 335"/>
                  <a:gd name="T61" fmla="*/ 3201 h 4316"/>
                  <a:gd name="T62" fmla="*/ 317 w 335"/>
                  <a:gd name="T63" fmla="*/ 2907 h 4316"/>
                  <a:gd name="T64" fmla="*/ 329 w 335"/>
                  <a:gd name="T65" fmla="*/ 2608 h 4316"/>
                  <a:gd name="T66" fmla="*/ 335 w 335"/>
                  <a:gd name="T67" fmla="*/ 2314 h 4316"/>
                  <a:gd name="T68" fmla="*/ 329 w 335"/>
                  <a:gd name="T69" fmla="*/ 2014 h 4316"/>
                  <a:gd name="T70" fmla="*/ 329 w 335"/>
                  <a:gd name="T71" fmla="*/ 2014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2794" name="Freeform 10">
                <a:extLst>
                  <a:ext uri="{FF2B5EF4-FFF2-40B4-BE49-F238E27FC236}">
                    <a16:creationId xmlns:a16="http://schemas.microsoft.com/office/drawing/2014/main" id="{B97F28B4-5057-49C6-9228-EAE84A9740B6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>
                  <a:gd name="T0" fmla="*/ 413 w 425"/>
                  <a:gd name="T1" fmla="*/ 1924 h 4316"/>
                  <a:gd name="T2" fmla="*/ 395 w 425"/>
                  <a:gd name="T3" fmla="*/ 1690 h 4316"/>
                  <a:gd name="T4" fmla="*/ 365 w 425"/>
                  <a:gd name="T5" fmla="*/ 1457 h 4316"/>
                  <a:gd name="T6" fmla="*/ 329 w 425"/>
                  <a:gd name="T7" fmla="*/ 1229 h 4316"/>
                  <a:gd name="T8" fmla="*/ 281 w 425"/>
                  <a:gd name="T9" fmla="*/ 1001 h 4316"/>
                  <a:gd name="T10" fmla="*/ 227 w 425"/>
                  <a:gd name="T11" fmla="*/ 761 h 4316"/>
                  <a:gd name="T12" fmla="*/ 162 w 425"/>
                  <a:gd name="T13" fmla="*/ 522 h 4316"/>
                  <a:gd name="T14" fmla="*/ 90 w 425"/>
                  <a:gd name="T15" fmla="*/ 270 h 4316"/>
                  <a:gd name="T16" fmla="*/ 12 w 425"/>
                  <a:gd name="T17" fmla="*/ 0 h 4316"/>
                  <a:gd name="T18" fmla="*/ 0 w 425"/>
                  <a:gd name="T19" fmla="*/ 0 h 4316"/>
                  <a:gd name="T20" fmla="*/ 84 w 425"/>
                  <a:gd name="T21" fmla="*/ 270 h 4316"/>
                  <a:gd name="T22" fmla="*/ 156 w 425"/>
                  <a:gd name="T23" fmla="*/ 522 h 4316"/>
                  <a:gd name="T24" fmla="*/ 216 w 425"/>
                  <a:gd name="T25" fmla="*/ 767 h 4316"/>
                  <a:gd name="T26" fmla="*/ 275 w 425"/>
                  <a:gd name="T27" fmla="*/ 1001 h 4316"/>
                  <a:gd name="T28" fmla="*/ 317 w 425"/>
                  <a:gd name="T29" fmla="*/ 1235 h 4316"/>
                  <a:gd name="T30" fmla="*/ 353 w 425"/>
                  <a:gd name="T31" fmla="*/ 1463 h 4316"/>
                  <a:gd name="T32" fmla="*/ 383 w 425"/>
                  <a:gd name="T33" fmla="*/ 1690 h 4316"/>
                  <a:gd name="T34" fmla="*/ 401 w 425"/>
                  <a:gd name="T35" fmla="*/ 1924 h 4316"/>
                  <a:gd name="T36" fmla="*/ 413 w 425"/>
                  <a:gd name="T37" fmla="*/ 2188 h 4316"/>
                  <a:gd name="T38" fmla="*/ 407 w 425"/>
                  <a:gd name="T39" fmla="*/ 2458 h 4316"/>
                  <a:gd name="T40" fmla="*/ 395 w 425"/>
                  <a:gd name="T41" fmla="*/ 2733 h 4316"/>
                  <a:gd name="T42" fmla="*/ 365 w 425"/>
                  <a:gd name="T43" fmla="*/ 3021 h 4316"/>
                  <a:gd name="T44" fmla="*/ 329 w 425"/>
                  <a:gd name="T45" fmla="*/ 3321 h 4316"/>
                  <a:gd name="T46" fmla="*/ 275 w 425"/>
                  <a:gd name="T47" fmla="*/ 3639 h 4316"/>
                  <a:gd name="T48" fmla="*/ 204 w 425"/>
                  <a:gd name="T49" fmla="*/ 3968 h 4316"/>
                  <a:gd name="T50" fmla="*/ 126 w 425"/>
                  <a:gd name="T51" fmla="*/ 4316 h 4316"/>
                  <a:gd name="T52" fmla="*/ 138 w 425"/>
                  <a:gd name="T53" fmla="*/ 4316 h 4316"/>
                  <a:gd name="T54" fmla="*/ 216 w 425"/>
                  <a:gd name="T55" fmla="*/ 3968 h 4316"/>
                  <a:gd name="T56" fmla="*/ 287 w 425"/>
                  <a:gd name="T57" fmla="*/ 3639 h 4316"/>
                  <a:gd name="T58" fmla="*/ 341 w 425"/>
                  <a:gd name="T59" fmla="*/ 3321 h 4316"/>
                  <a:gd name="T60" fmla="*/ 377 w 425"/>
                  <a:gd name="T61" fmla="*/ 3021 h 4316"/>
                  <a:gd name="T62" fmla="*/ 407 w 425"/>
                  <a:gd name="T63" fmla="*/ 2733 h 4316"/>
                  <a:gd name="T64" fmla="*/ 419 w 425"/>
                  <a:gd name="T65" fmla="*/ 2458 h 4316"/>
                  <a:gd name="T66" fmla="*/ 425 w 425"/>
                  <a:gd name="T67" fmla="*/ 2188 h 4316"/>
                  <a:gd name="T68" fmla="*/ 413 w 425"/>
                  <a:gd name="T69" fmla="*/ 1924 h 4316"/>
                  <a:gd name="T70" fmla="*/ 413 w 425"/>
                  <a:gd name="T71" fmla="*/ 1924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2795" name="Freeform 11">
                <a:extLst>
                  <a:ext uri="{FF2B5EF4-FFF2-40B4-BE49-F238E27FC236}">
                    <a16:creationId xmlns:a16="http://schemas.microsoft.com/office/drawing/2014/main" id="{CEFDDAF1-45FE-4AA5-B871-D4ED31629747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>
                  <a:gd name="T0" fmla="*/ 556 w 556"/>
                  <a:gd name="T1" fmla="*/ 2020 h 4316"/>
                  <a:gd name="T2" fmla="*/ 538 w 556"/>
                  <a:gd name="T3" fmla="*/ 1732 h 4316"/>
                  <a:gd name="T4" fmla="*/ 503 w 556"/>
                  <a:gd name="T5" fmla="*/ 1445 h 4316"/>
                  <a:gd name="T6" fmla="*/ 455 w 556"/>
                  <a:gd name="T7" fmla="*/ 1175 h 4316"/>
                  <a:gd name="T8" fmla="*/ 395 w 556"/>
                  <a:gd name="T9" fmla="*/ 911 h 4316"/>
                  <a:gd name="T10" fmla="*/ 317 w 556"/>
                  <a:gd name="T11" fmla="*/ 659 h 4316"/>
                  <a:gd name="T12" fmla="*/ 228 w 556"/>
                  <a:gd name="T13" fmla="*/ 426 h 4316"/>
                  <a:gd name="T14" fmla="*/ 126 w 556"/>
                  <a:gd name="T15" fmla="*/ 204 h 4316"/>
                  <a:gd name="T16" fmla="*/ 12 w 556"/>
                  <a:gd name="T17" fmla="*/ 0 h 4316"/>
                  <a:gd name="T18" fmla="*/ 0 w 556"/>
                  <a:gd name="T19" fmla="*/ 0 h 4316"/>
                  <a:gd name="T20" fmla="*/ 114 w 556"/>
                  <a:gd name="T21" fmla="*/ 204 h 4316"/>
                  <a:gd name="T22" fmla="*/ 216 w 556"/>
                  <a:gd name="T23" fmla="*/ 426 h 4316"/>
                  <a:gd name="T24" fmla="*/ 305 w 556"/>
                  <a:gd name="T25" fmla="*/ 659 h 4316"/>
                  <a:gd name="T26" fmla="*/ 383 w 556"/>
                  <a:gd name="T27" fmla="*/ 911 h 4316"/>
                  <a:gd name="T28" fmla="*/ 443 w 556"/>
                  <a:gd name="T29" fmla="*/ 1175 h 4316"/>
                  <a:gd name="T30" fmla="*/ 491 w 556"/>
                  <a:gd name="T31" fmla="*/ 1445 h 4316"/>
                  <a:gd name="T32" fmla="*/ 526 w 556"/>
                  <a:gd name="T33" fmla="*/ 1732 h 4316"/>
                  <a:gd name="T34" fmla="*/ 544 w 556"/>
                  <a:gd name="T35" fmla="*/ 2020 h 4316"/>
                  <a:gd name="T36" fmla="*/ 544 w 556"/>
                  <a:gd name="T37" fmla="*/ 2326 h 4316"/>
                  <a:gd name="T38" fmla="*/ 532 w 556"/>
                  <a:gd name="T39" fmla="*/ 2632 h 4316"/>
                  <a:gd name="T40" fmla="*/ 503 w 556"/>
                  <a:gd name="T41" fmla="*/ 2931 h 4316"/>
                  <a:gd name="T42" fmla="*/ 455 w 556"/>
                  <a:gd name="T43" fmla="*/ 3225 h 4316"/>
                  <a:gd name="T44" fmla="*/ 389 w 556"/>
                  <a:gd name="T45" fmla="*/ 3513 h 4316"/>
                  <a:gd name="T46" fmla="*/ 311 w 556"/>
                  <a:gd name="T47" fmla="*/ 3788 h 4316"/>
                  <a:gd name="T48" fmla="*/ 216 w 556"/>
                  <a:gd name="T49" fmla="*/ 4058 h 4316"/>
                  <a:gd name="T50" fmla="*/ 102 w 556"/>
                  <a:gd name="T51" fmla="*/ 4316 h 4316"/>
                  <a:gd name="T52" fmla="*/ 114 w 556"/>
                  <a:gd name="T53" fmla="*/ 4316 h 4316"/>
                  <a:gd name="T54" fmla="*/ 228 w 556"/>
                  <a:gd name="T55" fmla="*/ 4058 h 4316"/>
                  <a:gd name="T56" fmla="*/ 323 w 556"/>
                  <a:gd name="T57" fmla="*/ 3788 h 4316"/>
                  <a:gd name="T58" fmla="*/ 401 w 556"/>
                  <a:gd name="T59" fmla="*/ 3513 h 4316"/>
                  <a:gd name="T60" fmla="*/ 467 w 556"/>
                  <a:gd name="T61" fmla="*/ 3225 h 4316"/>
                  <a:gd name="T62" fmla="*/ 515 w 556"/>
                  <a:gd name="T63" fmla="*/ 2931 h 4316"/>
                  <a:gd name="T64" fmla="*/ 544 w 556"/>
                  <a:gd name="T65" fmla="*/ 2632 h 4316"/>
                  <a:gd name="T66" fmla="*/ 556 w 556"/>
                  <a:gd name="T67" fmla="*/ 2326 h 4316"/>
                  <a:gd name="T68" fmla="*/ 556 w 556"/>
                  <a:gd name="T69" fmla="*/ 2020 h 4316"/>
                  <a:gd name="T70" fmla="*/ 556 w 556"/>
                  <a:gd name="T71" fmla="*/ 202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2796" name="Freeform 12">
                <a:extLst>
                  <a:ext uri="{FF2B5EF4-FFF2-40B4-BE49-F238E27FC236}">
                    <a16:creationId xmlns:a16="http://schemas.microsoft.com/office/drawing/2014/main" id="{AAE0102E-A58C-4FC4-B2D4-D985F3C0C89D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>
                  <a:gd name="T0" fmla="*/ 688 w 688"/>
                  <a:gd name="T1" fmla="*/ 2086 h 4316"/>
                  <a:gd name="T2" fmla="*/ 670 w 688"/>
                  <a:gd name="T3" fmla="*/ 1810 h 4316"/>
                  <a:gd name="T4" fmla="*/ 634 w 688"/>
                  <a:gd name="T5" fmla="*/ 1541 h 4316"/>
                  <a:gd name="T6" fmla="*/ 574 w 688"/>
                  <a:gd name="T7" fmla="*/ 1271 h 4316"/>
                  <a:gd name="T8" fmla="*/ 497 w 688"/>
                  <a:gd name="T9" fmla="*/ 1007 h 4316"/>
                  <a:gd name="T10" fmla="*/ 401 w 688"/>
                  <a:gd name="T11" fmla="*/ 749 h 4316"/>
                  <a:gd name="T12" fmla="*/ 293 w 688"/>
                  <a:gd name="T13" fmla="*/ 492 h 4316"/>
                  <a:gd name="T14" fmla="*/ 162 w 688"/>
                  <a:gd name="T15" fmla="*/ 240 h 4316"/>
                  <a:gd name="T16" fmla="*/ 12 w 688"/>
                  <a:gd name="T17" fmla="*/ 0 h 4316"/>
                  <a:gd name="T18" fmla="*/ 0 w 688"/>
                  <a:gd name="T19" fmla="*/ 0 h 4316"/>
                  <a:gd name="T20" fmla="*/ 150 w 688"/>
                  <a:gd name="T21" fmla="*/ 240 h 4316"/>
                  <a:gd name="T22" fmla="*/ 281 w 688"/>
                  <a:gd name="T23" fmla="*/ 492 h 4316"/>
                  <a:gd name="T24" fmla="*/ 389 w 688"/>
                  <a:gd name="T25" fmla="*/ 749 h 4316"/>
                  <a:gd name="T26" fmla="*/ 485 w 688"/>
                  <a:gd name="T27" fmla="*/ 1007 h 4316"/>
                  <a:gd name="T28" fmla="*/ 562 w 688"/>
                  <a:gd name="T29" fmla="*/ 1271 h 4316"/>
                  <a:gd name="T30" fmla="*/ 622 w 688"/>
                  <a:gd name="T31" fmla="*/ 1541 h 4316"/>
                  <a:gd name="T32" fmla="*/ 658 w 688"/>
                  <a:gd name="T33" fmla="*/ 1810 h 4316"/>
                  <a:gd name="T34" fmla="*/ 676 w 688"/>
                  <a:gd name="T35" fmla="*/ 2086 h 4316"/>
                  <a:gd name="T36" fmla="*/ 676 w 688"/>
                  <a:gd name="T37" fmla="*/ 2368 h 4316"/>
                  <a:gd name="T38" fmla="*/ 658 w 688"/>
                  <a:gd name="T39" fmla="*/ 2650 h 4316"/>
                  <a:gd name="T40" fmla="*/ 616 w 688"/>
                  <a:gd name="T41" fmla="*/ 2931 h 4316"/>
                  <a:gd name="T42" fmla="*/ 556 w 688"/>
                  <a:gd name="T43" fmla="*/ 3213 h 4316"/>
                  <a:gd name="T44" fmla="*/ 473 w 688"/>
                  <a:gd name="T45" fmla="*/ 3495 h 4316"/>
                  <a:gd name="T46" fmla="*/ 371 w 688"/>
                  <a:gd name="T47" fmla="*/ 3777 h 4316"/>
                  <a:gd name="T48" fmla="*/ 251 w 688"/>
                  <a:gd name="T49" fmla="*/ 4046 h 4316"/>
                  <a:gd name="T50" fmla="*/ 114 w 688"/>
                  <a:gd name="T51" fmla="*/ 4316 h 4316"/>
                  <a:gd name="T52" fmla="*/ 126 w 688"/>
                  <a:gd name="T53" fmla="*/ 4316 h 4316"/>
                  <a:gd name="T54" fmla="*/ 263 w 688"/>
                  <a:gd name="T55" fmla="*/ 4046 h 4316"/>
                  <a:gd name="T56" fmla="*/ 383 w 688"/>
                  <a:gd name="T57" fmla="*/ 3777 h 4316"/>
                  <a:gd name="T58" fmla="*/ 485 w 688"/>
                  <a:gd name="T59" fmla="*/ 3495 h 4316"/>
                  <a:gd name="T60" fmla="*/ 568 w 688"/>
                  <a:gd name="T61" fmla="*/ 3219 h 4316"/>
                  <a:gd name="T62" fmla="*/ 628 w 688"/>
                  <a:gd name="T63" fmla="*/ 2937 h 4316"/>
                  <a:gd name="T64" fmla="*/ 670 w 688"/>
                  <a:gd name="T65" fmla="*/ 2656 h 4316"/>
                  <a:gd name="T66" fmla="*/ 688 w 688"/>
                  <a:gd name="T67" fmla="*/ 2368 h 4316"/>
                  <a:gd name="T68" fmla="*/ 688 w 688"/>
                  <a:gd name="T69" fmla="*/ 2086 h 4316"/>
                  <a:gd name="T70" fmla="*/ 688 w 688"/>
                  <a:gd name="T71" fmla="*/ 2086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2797" name="Freeform 13">
                <a:extLst>
                  <a:ext uri="{FF2B5EF4-FFF2-40B4-BE49-F238E27FC236}">
                    <a16:creationId xmlns:a16="http://schemas.microsoft.com/office/drawing/2014/main" id="{269DB77A-EA34-49EF-95FC-168C5FA1AF38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>
                  <a:gd name="T0" fmla="*/ 855 w 861"/>
                  <a:gd name="T1" fmla="*/ 2128 h 4316"/>
                  <a:gd name="T2" fmla="*/ 831 w 861"/>
                  <a:gd name="T3" fmla="*/ 1834 h 4316"/>
                  <a:gd name="T4" fmla="*/ 808 w 861"/>
                  <a:gd name="T5" fmla="*/ 1684 h 4316"/>
                  <a:gd name="T6" fmla="*/ 784 w 861"/>
                  <a:gd name="T7" fmla="*/ 1541 h 4316"/>
                  <a:gd name="T8" fmla="*/ 748 w 861"/>
                  <a:gd name="T9" fmla="*/ 1397 h 4316"/>
                  <a:gd name="T10" fmla="*/ 712 w 861"/>
                  <a:gd name="T11" fmla="*/ 1253 h 4316"/>
                  <a:gd name="T12" fmla="*/ 664 w 861"/>
                  <a:gd name="T13" fmla="*/ 1115 h 4316"/>
                  <a:gd name="T14" fmla="*/ 610 w 861"/>
                  <a:gd name="T15" fmla="*/ 977 h 4316"/>
                  <a:gd name="T16" fmla="*/ 491 w 861"/>
                  <a:gd name="T17" fmla="*/ 719 h 4316"/>
                  <a:gd name="T18" fmla="*/ 353 w 861"/>
                  <a:gd name="T19" fmla="*/ 468 h 4316"/>
                  <a:gd name="T20" fmla="*/ 192 w 861"/>
                  <a:gd name="T21" fmla="*/ 228 h 4316"/>
                  <a:gd name="T22" fmla="*/ 12 w 861"/>
                  <a:gd name="T23" fmla="*/ 0 h 4316"/>
                  <a:gd name="T24" fmla="*/ 0 w 861"/>
                  <a:gd name="T25" fmla="*/ 0 h 4316"/>
                  <a:gd name="T26" fmla="*/ 180 w 861"/>
                  <a:gd name="T27" fmla="*/ 228 h 4316"/>
                  <a:gd name="T28" fmla="*/ 341 w 861"/>
                  <a:gd name="T29" fmla="*/ 468 h 4316"/>
                  <a:gd name="T30" fmla="*/ 479 w 861"/>
                  <a:gd name="T31" fmla="*/ 719 h 4316"/>
                  <a:gd name="T32" fmla="*/ 598 w 861"/>
                  <a:gd name="T33" fmla="*/ 983 h 4316"/>
                  <a:gd name="T34" fmla="*/ 652 w 861"/>
                  <a:gd name="T35" fmla="*/ 1121 h 4316"/>
                  <a:gd name="T36" fmla="*/ 700 w 861"/>
                  <a:gd name="T37" fmla="*/ 1259 h 4316"/>
                  <a:gd name="T38" fmla="*/ 736 w 861"/>
                  <a:gd name="T39" fmla="*/ 1403 h 4316"/>
                  <a:gd name="T40" fmla="*/ 772 w 861"/>
                  <a:gd name="T41" fmla="*/ 1547 h 4316"/>
                  <a:gd name="T42" fmla="*/ 802 w 861"/>
                  <a:gd name="T43" fmla="*/ 1690 h 4316"/>
                  <a:gd name="T44" fmla="*/ 819 w 861"/>
                  <a:gd name="T45" fmla="*/ 1834 h 4316"/>
                  <a:gd name="T46" fmla="*/ 837 w 861"/>
                  <a:gd name="T47" fmla="*/ 1984 h 4316"/>
                  <a:gd name="T48" fmla="*/ 843 w 861"/>
                  <a:gd name="T49" fmla="*/ 2128 h 4316"/>
                  <a:gd name="T50" fmla="*/ 849 w 861"/>
                  <a:gd name="T51" fmla="*/ 2278 h 4316"/>
                  <a:gd name="T52" fmla="*/ 843 w 861"/>
                  <a:gd name="T53" fmla="*/ 2428 h 4316"/>
                  <a:gd name="T54" fmla="*/ 831 w 861"/>
                  <a:gd name="T55" fmla="*/ 2572 h 4316"/>
                  <a:gd name="T56" fmla="*/ 819 w 861"/>
                  <a:gd name="T57" fmla="*/ 2721 h 4316"/>
                  <a:gd name="T58" fmla="*/ 796 w 861"/>
                  <a:gd name="T59" fmla="*/ 2865 h 4316"/>
                  <a:gd name="T60" fmla="*/ 766 w 861"/>
                  <a:gd name="T61" fmla="*/ 3015 h 4316"/>
                  <a:gd name="T62" fmla="*/ 724 w 861"/>
                  <a:gd name="T63" fmla="*/ 3159 h 4316"/>
                  <a:gd name="T64" fmla="*/ 682 w 861"/>
                  <a:gd name="T65" fmla="*/ 3303 h 4316"/>
                  <a:gd name="T66" fmla="*/ 586 w 861"/>
                  <a:gd name="T67" fmla="*/ 3567 h 4316"/>
                  <a:gd name="T68" fmla="*/ 473 w 861"/>
                  <a:gd name="T69" fmla="*/ 3824 h 4316"/>
                  <a:gd name="T70" fmla="*/ 335 w 861"/>
                  <a:gd name="T71" fmla="*/ 4076 h 4316"/>
                  <a:gd name="T72" fmla="*/ 180 w 861"/>
                  <a:gd name="T73" fmla="*/ 4316 h 4316"/>
                  <a:gd name="T74" fmla="*/ 192 w 861"/>
                  <a:gd name="T75" fmla="*/ 4316 h 4316"/>
                  <a:gd name="T76" fmla="*/ 347 w 861"/>
                  <a:gd name="T77" fmla="*/ 4076 h 4316"/>
                  <a:gd name="T78" fmla="*/ 485 w 861"/>
                  <a:gd name="T79" fmla="*/ 3824 h 4316"/>
                  <a:gd name="T80" fmla="*/ 598 w 861"/>
                  <a:gd name="T81" fmla="*/ 3573 h 4316"/>
                  <a:gd name="T82" fmla="*/ 694 w 861"/>
                  <a:gd name="T83" fmla="*/ 3309 h 4316"/>
                  <a:gd name="T84" fmla="*/ 736 w 861"/>
                  <a:gd name="T85" fmla="*/ 3165 h 4316"/>
                  <a:gd name="T86" fmla="*/ 778 w 861"/>
                  <a:gd name="T87" fmla="*/ 3021 h 4316"/>
                  <a:gd name="T88" fmla="*/ 808 w 861"/>
                  <a:gd name="T89" fmla="*/ 2871 h 4316"/>
                  <a:gd name="T90" fmla="*/ 831 w 861"/>
                  <a:gd name="T91" fmla="*/ 2727 h 4316"/>
                  <a:gd name="T92" fmla="*/ 843 w 861"/>
                  <a:gd name="T93" fmla="*/ 2578 h 4316"/>
                  <a:gd name="T94" fmla="*/ 855 w 861"/>
                  <a:gd name="T95" fmla="*/ 2428 h 4316"/>
                  <a:gd name="T96" fmla="*/ 861 w 861"/>
                  <a:gd name="T97" fmla="*/ 2278 h 4316"/>
                  <a:gd name="T98" fmla="*/ 855 w 861"/>
                  <a:gd name="T99" fmla="*/ 2128 h 4316"/>
                  <a:gd name="T100" fmla="*/ 855 w 861"/>
                  <a:gd name="T101" fmla="*/ 212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2798" name="Freeform 14">
                <a:extLst>
                  <a:ext uri="{FF2B5EF4-FFF2-40B4-BE49-F238E27FC236}">
                    <a16:creationId xmlns:a16="http://schemas.microsoft.com/office/drawing/2014/main" id="{46C04F93-0600-4A31-92C0-C51B66A4078C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>
                  <a:gd name="T0" fmla="*/ 18 w 149"/>
                  <a:gd name="T1" fmla="*/ 1942 h 4316"/>
                  <a:gd name="T2" fmla="*/ 30 w 149"/>
                  <a:gd name="T3" fmla="*/ 1630 h 4316"/>
                  <a:gd name="T4" fmla="*/ 42 w 149"/>
                  <a:gd name="T5" fmla="*/ 1331 h 4316"/>
                  <a:gd name="T6" fmla="*/ 59 w 149"/>
                  <a:gd name="T7" fmla="*/ 1055 h 4316"/>
                  <a:gd name="T8" fmla="*/ 77 w 149"/>
                  <a:gd name="T9" fmla="*/ 791 h 4316"/>
                  <a:gd name="T10" fmla="*/ 83 w 149"/>
                  <a:gd name="T11" fmla="*/ 671 h 4316"/>
                  <a:gd name="T12" fmla="*/ 95 w 149"/>
                  <a:gd name="T13" fmla="*/ 557 h 4316"/>
                  <a:gd name="T14" fmla="*/ 107 w 149"/>
                  <a:gd name="T15" fmla="*/ 444 h 4316"/>
                  <a:gd name="T16" fmla="*/ 113 w 149"/>
                  <a:gd name="T17" fmla="*/ 342 h 4316"/>
                  <a:gd name="T18" fmla="*/ 125 w 149"/>
                  <a:gd name="T19" fmla="*/ 246 h 4316"/>
                  <a:gd name="T20" fmla="*/ 131 w 149"/>
                  <a:gd name="T21" fmla="*/ 156 h 4316"/>
                  <a:gd name="T22" fmla="*/ 143 w 149"/>
                  <a:gd name="T23" fmla="*/ 72 h 4316"/>
                  <a:gd name="T24" fmla="*/ 149 w 149"/>
                  <a:gd name="T25" fmla="*/ 0 h 4316"/>
                  <a:gd name="T26" fmla="*/ 137 w 149"/>
                  <a:gd name="T27" fmla="*/ 0 h 4316"/>
                  <a:gd name="T28" fmla="*/ 131 w 149"/>
                  <a:gd name="T29" fmla="*/ 72 h 4316"/>
                  <a:gd name="T30" fmla="*/ 119 w 149"/>
                  <a:gd name="T31" fmla="*/ 156 h 4316"/>
                  <a:gd name="T32" fmla="*/ 113 w 149"/>
                  <a:gd name="T33" fmla="*/ 246 h 4316"/>
                  <a:gd name="T34" fmla="*/ 101 w 149"/>
                  <a:gd name="T35" fmla="*/ 342 h 4316"/>
                  <a:gd name="T36" fmla="*/ 95 w 149"/>
                  <a:gd name="T37" fmla="*/ 444 h 4316"/>
                  <a:gd name="T38" fmla="*/ 83 w 149"/>
                  <a:gd name="T39" fmla="*/ 557 h 4316"/>
                  <a:gd name="T40" fmla="*/ 71 w 149"/>
                  <a:gd name="T41" fmla="*/ 671 h 4316"/>
                  <a:gd name="T42" fmla="*/ 65 w 149"/>
                  <a:gd name="T43" fmla="*/ 791 h 4316"/>
                  <a:gd name="T44" fmla="*/ 48 w 149"/>
                  <a:gd name="T45" fmla="*/ 1055 h 4316"/>
                  <a:gd name="T46" fmla="*/ 30 w 149"/>
                  <a:gd name="T47" fmla="*/ 1331 h 4316"/>
                  <a:gd name="T48" fmla="*/ 18 w 149"/>
                  <a:gd name="T49" fmla="*/ 1630 h 4316"/>
                  <a:gd name="T50" fmla="*/ 6 w 149"/>
                  <a:gd name="T51" fmla="*/ 1942 h 4316"/>
                  <a:gd name="T52" fmla="*/ 0 w 149"/>
                  <a:gd name="T53" fmla="*/ 2278 h 4316"/>
                  <a:gd name="T54" fmla="*/ 6 w 149"/>
                  <a:gd name="T55" fmla="*/ 2602 h 4316"/>
                  <a:gd name="T56" fmla="*/ 12 w 149"/>
                  <a:gd name="T57" fmla="*/ 2919 h 4316"/>
                  <a:gd name="T58" fmla="*/ 24 w 149"/>
                  <a:gd name="T59" fmla="*/ 3219 h 4316"/>
                  <a:gd name="T60" fmla="*/ 36 w 149"/>
                  <a:gd name="T61" fmla="*/ 3513 h 4316"/>
                  <a:gd name="T62" fmla="*/ 59 w 149"/>
                  <a:gd name="T63" fmla="*/ 3794 h 4316"/>
                  <a:gd name="T64" fmla="*/ 89 w 149"/>
                  <a:gd name="T65" fmla="*/ 4058 h 4316"/>
                  <a:gd name="T66" fmla="*/ 125 w 149"/>
                  <a:gd name="T67" fmla="*/ 4316 h 4316"/>
                  <a:gd name="T68" fmla="*/ 137 w 149"/>
                  <a:gd name="T69" fmla="*/ 4316 h 4316"/>
                  <a:gd name="T70" fmla="*/ 101 w 149"/>
                  <a:gd name="T71" fmla="*/ 4058 h 4316"/>
                  <a:gd name="T72" fmla="*/ 71 w 149"/>
                  <a:gd name="T73" fmla="*/ 3794 h 4316"/>
                  <a:gd name="T74" fmla="*/ 48 w 149"/>
                  <a:gd name="T75" fmla="*/ 3513 h 4316"/>
                  <a:gd name="T76" fmla="*/ 36 w 149"/>
                  <a:gd name="T77" fmla="*/ 3225 h 4316"/>
                  <a:gd name="T78" fmla="*/ 24 w 149"/>
                  <a:gd name="T79" fmla="*/ 2919 h 4316"/>
                  <a:gd name="T80" fmla="*/ 18 w 149"/>
                  <a:gd name="T81" fmla="*/ 2608 h 4316"/>
                  <a:gd name="T82" fmla="*/ 12 w 149"/>
                  <a:gd name="T83" fmla="*/ 2278 h 4316"/>
                  <a:gd name="T84" fmla="*/ 18 w 149"/>
                  <a:gd name="T85" fmla="*/ 1942 h 4316"/>
                  <a:gd name="T86" fmla="*/ 18 w 149"/>
                  <a:gd name="T87" fmla="*/ 1942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2799" name="Freeform 15">
                <a:extLst>
                  <a:ext uri="{FF2B5EF4-FFF2-40B4-BE49-F238E27FC236}">
                    <a16:creationId xmlns:a16="http://schemas.microsoft.com/office/drawing/2014/main" id="{BEC49D69-EEBF-4BD7-AFC1-D70E2E150E85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>
                  <a:gd name="T0" fmla="*/ 18 w 299"/>
                  <a:gd name="T1" fmla="*/ 2062 h 4316"/>
                  <a:gd name="T2" fmla="*/ 30 w 299"/>
                  <a:gd name="T3" fmla="*/ 1750 h 4316"/>
                  <a:gd name="T4" fmla="*/ 54 w 299"/>
                  <a:gd name="T5" fmla="*/ 1451 h 4316"/>
                  <a:gd name="T6" fmla="*/ 84 w 299"/>
                  <a:gd name="T7" fmla="*/ 1169 h 4316"/>
                  <a:gd name="T8" fmla="*/ 126 w 299"/>
                  <a:gd name="T9" fmla="*/ 899 h 4316"/>
                  <a:gd name="T10" fmla="*/ 162 w 299"/>
                  <a:gd name="T11" fmla="*/ 641 h 4316"/>
                  <a:gd name="T12" fmla="*/ 209 w 299"/>
                  <a:gd name="T13" fmla="*/ 408 h 4316"/>
                  <a:gd name="T14" fmla="*/ 251 w 299"/>
                  <a:gd name="T15" fmla="*/ 192 h 4316"/>
                  <a:gd name="T16" fmla="*/ 299 w 299"/>
                  <a:gd name="T17" fmla="*/ 0 h 4316"/>
                  <a:gd name="T18" fmla="*/ 287 w 299"/>
                  <a:gd name="T19" fmla="*/ 0 h 4316"/>
                  <a:gd name="T20" fmla="*/ 239 w 299"/>
                  <a:gd name="T21" fmla="*/ 192 h 4316"/>
                  <a:gd name="T22" fmla="*/ 198 w 299"/>
                  <a:gd name="T23" fmla="*/ 408 h 4316"/>
                  <a:gd name="T24" fmla="*/ 156 w 299"/>
                  <a:gd name="T25" fmla="*/ 641 h 4316"/>
                  <a:gd name="T26" fmla="*/ 114 w 299"/>
                  <a:gd name="T27" fmla="*/ 899 h 4316"/>
                  <a:gd name="T28" fmla="*/ 78 w 299"/>
                  <a:gd name="T29" fmla="*/ 1169 h 4316"/>
                  <a:gd name="T30" fmla="*/ 48 w 299"/>
                  <a:gd name="T31" fmla="*/ 1451 h 4316"/>
                  <a:gd name="T32" fmla="*/ 24 w 299"/>
                  <a:gd name="T33" fmla="*/ 1750 h 4316"/>
                  <a:gd name="T34" fmla="*/ 6 w 299"/>
                  <a:gd name="T35" fmla="*/ 2062 h 4316"/>
                  <a:gd name="T36" fmla="*/ 0 w 299"/>
                  <a:gd name="T37" fmla="*/ 2374 h 4316"/>
                  <a:gd name="T38" fmla="*/ 12 w 299"/>
                  <a:gd name="T39" fmla="*/ 2674 h 4316"/>
                  <a:gd name="T40" fmla="*/ 30 w 299"/>
                  <a:gd name="T41" fmla="*/ 2973 h 4316"/>
                  <a:gd name="T42" fmla="*/ 54 w 299"/>
                  <a:gd name="T43" fmla="*/ 3255 h 4316"/>
                  <a:gd name="T44" fmla="*/ 96 w 299"/>
                  <a:gd name="T45" fmla="*/ 3537 h 4316"/>
                  <a:gd name="T46" fmla="*/ 144 w 299"/>
                  <a:gd name="T47" fmla="*/ 3806 h 4316"/>
                  <a:gd name="T48" fmla="*/ 203 w 299"/>
                  <a:gd name="T49" fmla="*/ 4064 h 4316"/>
                  <a:gd name="T50" fmla="*/ 275 w 299"/>
                  <a:gd name="T51" fmla="*/ 4316 h 4316"/>
                  <a:gd name="T52" fmla="*/ 287 w 299"/>
                  <a:gd name="T53" fmla="*/ 4316 h 4316"/>
                  <a:gd name="T54" fmla="*/ 215 w 299"/>
                  <a:gd name="T55" fmla="*/ 4064 h 4316"/>
                  <a:gd name="T56" fmla="*/ 156 w 299"/>
                  <a:gd name="T57" fmla="*/ 3806 h 4316"/>
                  <a:gd name="T58" fmla="*/ 108 w 299"/>
                  <a:gd name="T59" fmla="*/ 3537 h 4316"/>
                  <a:gd name="T60" fmla="*/ 66 w 299"/>
                  <a:gd name="T61" fmla="*/ 3261 h 4316"/>
                  <a:gd name="T62" fmla="*/ 42 w 299"/>
                  <a:gd name="T63" fmla="*/ 2973 h 4316"/>
                  <a:gd name="T64" fmla="*/ 24 w 299"/>
                  <a:gd name="T65" fmla="*/ 2680 h 4316"/>
                  <a:gd name="T66" fmla="*/ 12 w 299"/>
                  <a:gd name="T67" fmla="*/ 2374 h 4316"/>
                  <a:gd name="T68" fmla="*/ 18 w 299"/>
                  <a:gd name="T69" fmla="*/ 2062 h 4316"/>
                  <a:gd name="T70" fmla="*/ 18 w 299"/>
                  <a:gd name="T71" fmla="*/ 2062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2800" name="Freeform 16">
                <a:extLst>
                  <a:ext uri="{FF2B5EF4-FFF2-40B4-BE49-F238E27FC236}">
                    <a16:creationId xmlns:a16="http://schemas.microsoft.com/office/drawing/2014/main" id="{9B1F1CA8-377E-40C7-BAEC-36FF3B846649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>
                  <a:gd name="T0" fmla="*/ 424 w 424"/>
                  <a:gd name="T1" fmla="*/ 0 h 4316"/>
                  <a:gd name="T2" fmla="*/ 412 w 424"/>
                  <a:gd name="T3" fmla="*/ 0 h 4316"/>
                  <a:gd name="T4" fmla="*/ 316 w 424"/>
                  <a:gd name="T5" fmla="*/ 222 h 4316"/>
                  <a:gd name="T6" fmla="*/ 239 w 424"/>
                  <a:gd name="T7" fmla="*/ 462 h 4316"/>
                  <a:gd name="T8" fmla="*/ 167 w 424"/>
                  <a:gd name="T9" fmla="*/ 707 h 4316"/>
                  <a:gd name="T10" fmla="*/ 107 w 424"/>
                  <a:gd name="T11" fmla="*/ 971 h 4316"/>
                  <a:gd name="T12" fmla="*/ 65 w 424"/>
                  <a:gd name="T13" fmla="*/ 1247 h 4316"/>
                  <a:gd name="T14" fmla="*/ 29 w 424"/>
                  <a:gd name="T15" fmla="*/ 1529 h 4316"/>
                  <a:gd name="T16" fmla="*/ 6 w 424"/>
                  <a:gd name="T17" fmla="*/ 1822 h 4316"/>
                  <a:gd name="T18" fmla="*/ 0 w 424"/>
                  <a:gd name="T19" fmla="*/ 2122 h 4316"/>
                  <a:gd name="T20" fmla="*/ 6 w 424"/>
                  <a:gd name="T21" fmla="*/ 2404 h 4316"/>
                  <a:gd name="T22" fmla="*/ 24 w 424"/>
                  <a:gd name="T23" fmla="*/ 2686 h 4316"/>
                  <a:gd name="T24" fmla="*/ 47 w 424"/>
                  <a:gd name="T25" fmla="*/ 2961 h 4316"/>
                  <a:gd name="T26" fmla="*/ 89 w 424"/>
                  <a:gd name="T27" fmla="*/ 3243 h 4316"/>
                  <a:gd name="T28" fmla="*/ 137 w 424"/>
                  <a:gd name="T29" fmla="*/ 3519 h 4316"/>
                  <a:gd name="T30" fmla="*/ 197 w 424"/>
                  <a:gd name="T31" fmla="*/ 3788 h 4316"/>
                  <a:gd name="T32" fmla="*/ 269 w 424"/>
                  <a:gd name="T33" fmla="*/ 4058 h 4316"/>
                  <a:gd name="T34" fmla="*/ 346 w 424"/>
                  <a:gd name="T35" fmla="*/ 4316 h 4316"/>
                  <a:gd name="T36" fmla="*/ 358 w 424"/>
                  <a:gd name="T37" fmla="*/ 4316 h 4316"/>
                  <a:gd name="T38" fmla="*/ 281 w 424"/>
                  <a:gd name="T39" fmla="*/ 4058 h 4316"/>
                  <a:gd name="T40" fmla="*/ 209 w 424"/>
                  <a:gd name="T41" fmla="*/ 3788 h 4316"/>
                  <a:gd name="T42" fmla="*/ 149 w 424"/>
                  <a:gd name="T43" fmla="*/ 3519 h 4316"/>
                  <a:gd name="T44" fmla="*/ 101 w 424"/>
                  <a:gd name="T45" fmla="*/ 3243 h 4316"/>
                  <a:gd name="T46" fmla="*/ 59 w 424"/>
                  <a:gd name="T47" fmla="*/ 2961 h 4316"/>
                  <a:gd name="T48" fmla="*/ 35 w 424"/>
                  <a:gd name="T49" fmla="*/ 2686 h 4316"/>
                  <a:gd name="T50" fmla="*/ 18 w 424"/>
                  <a:gd name="T51" fmla="*/ 2404 h 4316"/>
                  <a:gd name="T52" fmla="*/ 12 w 424"/>
                  <a:gd name="T53" fmla="*/ 2122 h 4316"/>
                  <a:gd name="T54" fmla="*/ 18 w 424"/>
                  <a:gd name="T55" fmla="*/ 1822 h 4316"/>
                  <a:gd name="T56" fmla="*/ 41 w 424"/>
                  <a:gd name="T57" fmla="*/ 1529 h 4316"/>
                  <a:gd name="T58" fmla="*/ 71 w 424"/>
                  <a:gd name="T59" fmla="*/ 1247 h 4316"/>
                  <a:gd name="T60" fmla="*/ 119 w 424"/>
                  <a:gd name="T61" fmla="*/ 971 h 4316"/>
                  <a:gd name="T62" fmla="*/ 179 w 424"/>
                  <a:gd name="T63" fmla="*/ 707 h 4316"/>
                  <a:gd name="T64" fmla="*/ 245 w 424"/>
                  <a:gd name="T65" fmla="*/ 462 h 4316"/>
                  <a:gd name="T66" fmla="*/ 328 w 424"/>
                  <a:gd name="T67" fmla="*/ 222 h 4316"/>
                  <a:gd name="T68" fmla="*/ 424 w 424"/>
                  <a:gd name="T69" fmla="*/ 0 h 4316"/>
                  <a:gd name="T70" fmla="*/ 424 w 424"/>
                  <a:gd name="T71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2801" name="Freeform 17">
                <a:extLst>
                  <a:ext uri="{FF2B5EF4-FFF2-40B4-BE49-F238E27FC236}">
                    <a16:creationId xmlns:a16="http://schemas.microsoft.com/office/drawing/2014/main" id="{3D79A7C9-2153-4E48-9A6F-E11A22FC1813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>
                  <a:gd name="T0" fmla="*/ 12 w 574"/>
                  <a:gd name="T1" fmla="*/ 2146 h 4316"/>
                  <a:gd name="T2" fmla="*/ 24 w 574"/>
                  <a:gd name="T3" fmla="*/ 1846 h 4316"/>
                  <a:gd name="T4" fmla="*/ 54 w 574"/>
                  <a:gd name="T5" fmla="*/ 1559 h 4316"/>
                  <a:gd name="T6" fmla="*/ 96 w 574"/>
                  <a:gd name="T7" fmla="*/ 1277 h 4316"/>
                  <a:gd name="T8" fmla="*/ 162 w 574"/>
                  <a:gd name="T9" fmla="*/ 1001 h 4316"/>
                  <a:gd name="T10" fmla="*/ 239 w 574"/>
                  <a:gd name="T11" fmla="*/ 731 h 4316"/>
                  <a:gd name="T12" fmla="*/ 335 w 574"/>
                  <a:gd name="T13" fmla="*/ 480 h 4316"/>
                  <a:gd name="T14" fmla="*/ 449 w 574"/>
                  <a:gd name="T15" fmla="*/ 234 h 4316"/>
                  <a:gd name="T16" fmla="*/ 574 w 574"/>
                  <a:gd name="T17" fmla="*/ 0 h 4316"/>
                  <a:gd name="T18" fmla="*/ 562 w 574"/>
                  <a:gd name="T19" fmla="*/ 0 h 4316"/>
                  <a:gd name="T20" fmla="*/ 437 w 574"/>
                  <a:gd name="T21" fmla="*/ 234 h 4316"/>
                  <a:gd name="T22" fmla="*/ 323 w 574"/>
                  <a:gd name="T23" fmla="*/ 480 h 4316"/>
                  <a:gd name="T24" fmla="*/ 227 w 574"/>
                  <a:gd name="T25" fmla="*/ 737 h 4316"/>
                  <a:gd name="T26" fmla="*/ 150 w 574"/>
                  <a:gd name="T27" fmla="*/ 1001 h 4316"/>
                  <a:gd name="T28" fmla="*/ 84 w 574"/>
                  <a:gd name="T29" fmla="*/ 1277 h 4316"/>
                  <a:gd name="T30" fmla="*/ 42 w 574"/>
                  <a:gd name="T31" fmla="*/ 1559 h 4316"/>
                  <a:gd name="T32" fmla="*/ 12 w 574"/>
                  <a:gd name="T33" fmla="*/ 1852 h 4316"/>
                  <a:gd name="T34" fmla="*/ 0 w 574"/>
                  <a:gd name="T35" fmla="*/ 2146 h 4316"/>
                  <a:gd name="T36" fmla="*/ 6 w 574"/>
                  <a:gd name="T37" fmla="*/ 2434 h 4316"/>
                  <a:gd name="T38" fmla="*/ 30 w 574"/>
                  <a:gd name="T39" fmla="*/ 2715 h 4316"/>
                  <a:gd name="T40" fmla="*/ 66 w 574"/>
                  <a:gd name="T41" fmla="*/ 2997 h 4316"/>
                  <a:gd name="T42" fmla="*/ 120 w 574"/>
                  <a:gd name="T43" fmla="*/ 3273 h 4316"/>
                  <a:gd name="T44" fmla="*/ 191 w 574"/>
                  <a:gd name="T45" fmla="*/ 3549 h 4316"/>
                  <a:gd name="T46" fmla="*/ 275 w 574"/>
                  <a:gd name="T47" fmla="*/ 3812 h 4316"/>
                  <a:gd name="T48" fmla="*/ 371 w 574"/>
                  <a:gd name="T49" fmla="*/ 4070 h 4316"/>
                  <a:gd name="T50" fmla="*/ 484 w 574"/>
                  <a:gd name="T51" fmla="*/ 4316 h 4316"/>
                  <a:gd name="T52" fmla="*/ 496 w 574"/>
                  <a:gd name="T53" fmla="*/ 4316 h 4316"/>
                  <a:gd name="T54" fmla="*/ 383 w 574"/>
                  <a:gd name="T55" fmla="*/ 4070 h 4316"/>
                  <a:gd name="T56" fmla="*/ 287 w 574"/>
                  <a:gd name="T57" fmla="*/ 3812 h 4316"/>
                  <a:gd name="T58" fmla="*/ 203 w 574"/>
                  <a:gd name="T59" fmla="*/ 3549 h 4316"/>
                  <a:gd name="T60" fmla="*/ 132 w 574"/>
                  <a:gd name="T61" fmla="*/ 3273 h 4316"/>
                  <a:gd name="T62" fmla="*/ 78 w 574"/>
                  <a:gd name="T63" fmla="*/ 2997 h 4316"/>
                  <a:gd name="T64" fmla="*/ 42 w 574"/>
                  <a:gd name="T65" fmla="*/ 2715 h 4316"/>
                  <a:gd name="T66" fmla="*/ 18 w 574"/>
                  <a:gd name="T67" fmla="*/ 2434 h 4316"/>
                  <a:gd name="T68" fmla="*/ 12 w 574"/>
                  <a:gd name="T69" fmla="*/ 2146 h 4316"/>
                  <a:gd name="T70" fmla="*/ 12 w 574"/>
                  <a:gd name="T71" fmla="*/ 2146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2802" name="Freeform 18">
                <a:extLst>
                  <a:ext uri="{FF2B5EF4-FFF2-40B4-BE49-F238E27FC236}">
                    <a16:creationId xmlns:a16="http://schemas.microsoft.com/office/drawing/2014/main" id="{87C2440A-0D95-4EF9-861F-4FFADD69B680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>
                  <a:gd name="T0" fmla="*/ 12 w 735"/>
                  <a:gd name="T1" fmla="*/ 2098 h 4316"/>
                  <a:gd name="T2" fmla="*/ 29 w 735"/>
                  <a:gd name="T3" fmla="*/ 1798 h 4316"/>
                  <a:gd name="T4" fmla="*/ 71 w 735"/>
                  <a:gd name="T5" fmla="*/ 1505 h 4316"/>
                  <a:gd name="T6" fmla="*/ 131 w 735"/>
                  <a:gd name="T7" fmla="*/ 1223 h 4316"/>
                  <a:gd name="T8" fmla="*/ 215 w 735"/>
                  <a:gd name="T9" fmla="*/ 941 h 4316"/>
                  <a:gd name="T10" fmla="*/ 316 w 735"/>
                  <a:gd name="T11" fmla="*/ 689 h 4316"/>
                  <a:gd name="T12" fmla="*/ 442 w 735"/>
                  <a:gd name="T13" fmla="*/ 444 h 4316"/>
                  <a:gd name="T14" fmla="*/ 580 w 735"/>
                  <a:gd name="T15" fmla="*/ 216 h 4316"/>
                  <a:gd name="T16" fmla="*/ 735 w 735"/>
                  <a:gd name="T17" fmla="*/ 0 h 4316"/>
                  <a:gd name="T18" fmla="*/ 723 w 735"/>
                  <a:gd name="T19" fmla="*/ 0 h 4316"/>
                  <a:gd name="T20" fmla="*/ 568 w 735"/>
                  <a:gd name="T21" fmla="*/ 210 h 4316"/>
                  <a:gd name="T22" fmla="*/ 430 w 735"/>
                  <a:gd name="T23" fmla="*/ 438 h 4316"/>
                  <a:gd name="T24" fmla="*/ 311 w 735"/>
                  <a:gd name="T25" fmla="*/ 683 h 4316"/>
                  <a:gd name="T26" fmla="*/ 209 w 735"/>
                  <a:gd name="T27" fmla="*/ 941 h 4316"/>
                  <a:gd name="T28" fmla="*/ 125 w 735"/>
                  <a:gd name="T29" fmla="*/ 1217 h 4316"/>
                  <a:gd name="T30" fmla="*/ 59 w 735"/>
                  <a:gd name="T31" fmla="*/ 1505 h 4316"/>
                  <a:gd name="T32" fmla="*/ 18 w 735"/>
                  <a:gd name="T33" fmla="*/ 1798 h 4316"/>
                  <a:gd name="T34" fmla="*/ 0 w 735"/>
                  <a:gd name="T35" fmla="*/ 2098 h 4316"/>
                  <a:gd name="T36" fmla="*/ 6 w 735"/>
                  <a:gd name="T37" fmla="*/ 2404 h 4316"/>
                  <a:gd name="T38" fmla="*/ 29 w 735"/>
                  <a:gd name="T39" fmla="*/ 2709 h 4316"/>
                  <a:gd name="T40" fmla="*/ 77 w 735"/>
                  <a:gd name="T41" fmla="*/ 3015 h 4316"/>
                  <a:gd name="T42" fmla="*/ 149 w 735"/>
                  <a:gd name="T43" fmla="*/ 3315 h 4316"/>
                  <a:gd name="T44" fmla="*/ 227 w 735"/>
                  <a:gd name="T45" fmla="*/ 3573 h 4316"/>
                  <a:gd name="T46" fmla="*/ 316 w 735"/>
                  <a:gd name="T47" fmla="*/ 3824 h 4316"/>
                  <a:gd name="T48" fmla="*/ 424 w 735"/>
                  <a:gd name="T49" fmla="*/ 4076 h 4316"/>
                  <a:gd name="T50" fmla="*/ 544 w 735"/>
                  <a:gd name="T51" fmla="*/ 4316 h 4316"/>
                  <a:gd name="T52" fmla="*/ 556 w 735"/>
                  <a:gd name="T53" fmla="*/ 4316 h 4316"/>
                  <a:gd name="T54" fmla="*/ 436 w 735"/>
                  <a:gd name="T55" fmla="*/ 4076 h 4316"/>
                  <a:gd name="T56" fmla="*/ 328 w 735"/>
                  <a:gd name="T57" fmla="*/ 3824 h 4316"/>
                  <a:gd name="T58" fmla="*/ 239 w 735"/>
                  <a:gd name="T59" fmla="*/ 3573 h 4316"/>
                  <a:gd name="T60" fmla="*/ 161 w 735"/>
                  <a:gd name="T61" fmla="*/ 3315 h 4316"/>
                  <a:gd name="T62" fmla="*/ 89 w 735"/>
                  <a:gd name="T63" fmla="*/ 3015 h 4316"/>
                  <a:gd name="T64" fmla="*/ 41 w 735"/>
                  <a:gd name="T65" fmla="*/ 2709 h 4316"/>
                  <a:gd name="T66" fmla="*/ 18 w 735"/>
                  <a:gd name="T67" fmla="*/ 2404 h 4316"/>
                  <a:gd name="T68" fmla="*/ 12 w 735"/>
                  <a:gd name="T69" fmla="*/ 2098 h 4316"/>
                  <a:gd name="T70" fmla="*/ 12 w 735"/>
                  <a:gd name="T71" fmla="*/ 209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2803" name="Freeform 19">
                <a:extLst>
                  <a:ext uri="{FF2B5EF4-FFF2-40B4-BE49-F238E27FC236}">
                    <a16:creationId xmlns:a16="http://schemas.microsoft.com/office/drawing/2014/main" id="{4EC3D398-ADD6-44FA-9151-719A12327766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>
                  <a:gd name="T0" fmla="*/ 18 w 837"/>
                  <a:gd name="T1" fmla="*/ 1948 h 4316"/>
                  <a:gd name="T2" fmla="*/ 48 w 837"/>
                  <a:gd name="T3" fmla="*/ 1708 h 4316"/>
                  <a:gd name="T4" fmla="*/ 96 w 837"/>
                  <a:gd name="T5" fmla="*/ 1475 h 4316"/>
                  <a:gd name="T6" fmla="*/ 161 w 837"/>
                  <a:gd name="T7" fmla="*/ 1235 h 4316"/>
                  <a:gd name="T8" fmla="*/ 251 w 837"/>
                  <a:gd name="T9" fmla="*/ 995 h 4316"/>
                  <a:gd name="T10" fmla="*/ 365 w 837"/>
                  <a:gd name="T11" fmla="*/ 755 h 4316"/>
                  <a:gd name="T12" fmla="*/ 496 w 837"/>
                  <a:gd name="T13" fmla="*/ 510 h 4316"/>
                  <a:gd name="T14" fmla="*/ 658 w 837"/>
                  <a:gd name="T15" fmla="*/ 258 h 4316"/>
                  <a:gd name="T16" fmla="*/ 741 w 837"/>
                  <a:gd name="T17" fmla="*/ 132 h 4316"/>
                  <a:gd name="T18" fmla="*/ 837 w 837"/>
                  <a:gd name="T19" fmla="*/ 0 h 4316"/>
                  <a:gd name="T20" fmla="*/ 825 w 837"/>
                  <a:gd name="T21" fmla="*/ 0 h 4316"/>
                  <a:gd name="T22" fmla="*/ 729 w 837"/>
                  <a:gd name="T23" fmla="*/ 132 h 4316"/>
                  <a:gd name="T24" fmla="*/ 640 w 837"/>
                  <a:gd name="T25" fmla="*/ 258 h 4316"/>
                  <a:gd name="T26" fmla="*/ 562 w 837"/>
                  <a:gd name="T27" fmla="*/ 384 h 4316"/>
                  <a:gd name="T28" fmla="*/ 484 w 837"/>
                  <a:gd name="T29" fmla="*/ 510 h 4316"/>
                  <a:gd name="T30" fmla="*/ 353 w 837"/>
                  <a:gd name="T31" fmla="*/ 755 h 4316"/>
                  <a:gd name="T32" fmla="*/ 239 w 837"/>
                  <a:gd name="T33" fmla="*/ 995 h 4316"/>
                  <a:gd name="T34" fmla="*/ 150 w 837"/>
                  <a:gd name="T35" fmla="*/ 1235 h 4316"/>
                  <a:gd name="T36" fmla="*/ 84 w 837"/>
                  <a:gd name="T37" fmla="*/ 1469 h 4316"/>
                  <a:gd name="T38" fmla="*/ 36 w 837"/>
                  <a:gd name="T39" fmla="*/ 1702 h 4316"/>
                  <a:gd name="T40" fmla="*/ 6 w 837"/>
                  <a:gd name="T41" fmla="*/ 1942 h 4316"/>
                  <a:gd name="T42" fmla="*/ 0 w 837"/>
                  <a:gd name="T43" fmla="*/ 2200 h 4316"/>
                  <a:gd name="T44" fmla="*/ 12 w 837"/>
                  <a:gd name="T45" fmla="*/ 2470 h 4316"/>
                  <a:gd name="T46" fmla="*/ 48 w 837"/>
                  <a:gd name="T47" fmla="*/ 2739 h 4316"/>
                  <a:gd name="T48" fmla="*/ 114 w 837"/>
                  <a:gd name="T49" fmla="*/ 3027 h 4316"/>
                  <a:gd name="T50" fmla="*/ 150 w 837"/>
                  <a:gd name="T51" fmla="*/ 3171 h 4316"/>
                  <a:gd name="T52" fmla="*/ 197 w 837"/>
                  <a:gd name="T53" fmla="*/ 3321 h 4316"/>
                  <a:gd name="T54" fmla="*/ 245 w 837"/>
                  <a:gd name="T55" fmla="*/ 3477 h 4316"/>
                  <a:gd name="T56" fmla="*/ 305 w 837"/>
                  <a:gd name="T57" fmla="*/ 3639 h 4316"/>
                  <a:gd name="T58" fmla="*/ 365 w 837"/>
                  <a:gd name="T59" fmla="*/ 3800 h 4316"/>
                  <a:gd name="T60" fmla="*/ 437 w 837"/>
                  <a:gd name="T61" fmla="*/ 3968 h 4316"/>
                  <a:gd name="T62" fmla="*/ 508 w 837"/>
                  <a:gd name="T63" fmla="*/ 4136 h 4316"/>
                  <a:gd name="T64" fmla="*/ 592 w 837"/>
                  <a:gd name="T65" fmla="*/ 4316 h 4316"/>
                  <a:gd name="T66" fmla="*/ 604 w 837"/>
                  <a:gd name="T67" fmla="*/ 4316 h 4316"/>
                  <a:gd name="T68" fmla="*/ 520 w 837"/>
                  <a:gd name="T69" fmla="*/ 4136 h 4316"/>
                  <a:gd name="T70" fmla="*/ 448 w 837"/>
                  <a:gd name="T71" fmla="*/ 3968 h 4316"/>
                  <a:gd name="T72" fmla="*/ 377 w 837"/>
                  <a:gd name="T73" fmla="*/ 3800 h 4316"/>
                  <a:gd name="T74" fmla="*/ 317 w 837"/>
                  <a:gd name="T75" fmla="*/ 3639 h 4316"/>
                  <a:gd name="T76" fmla="*/ 257 w 837"/>
                  <a:gd name="T77" fmla="*/ 3477 h 4316"/>
                  <a:gd name="T78" fmla="*/ 209 w 837"/>
                  <a:gd name="T79" fmla="*/ 3327 h 4316"/>
                  <a:gd name="T80" fmla="*/ 161 w 837"/>
                  <a:gd name="T81" fmla="*/ 3171 h 4316"/>
                  <a:gd name="T82" fmla="*/ 126 w 837"/>
                  <a:gd name="T83" fmla="*/ 3027 h 4316"/>
                  <a:gd name="T84" fmla="*/ 60 w 837"/>
                  <a:gd name="T85" fmla="*/ 2739 h 4316"/>
                  <a:gd name="T86" fmla="*/ 24 w 837"/>
                  <a:gd name="T87" fmla="*/ 2470 h 4316"/>
                  <a:gd name="T88" fmla="*/ 12 w 837"/>
                  <a:gd name="T89" fmla="*/ 2206 h 4316"/>
                  <a:gd name="T90" fmla="*/ 18 w 837"/>
                  <a:gd name="T91" fmla="*/ 1948 h 4316"/>
                  <a:gd name="T92" fmla="*/ 18 w 837"/>
                  <a:gd name="T93" fmla="*/ 194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02804" name="Freeform 20">
              <a:extLst>
                <a:ext uri="{FF2B5EF4-FFF2-40B4-BE49-F238E27FC236}">
                  <a16:creationId xmlns:a16="http://schemas.microsoft.com/office/drawing/2014/main" id="{03E293B5-7166-472C-B779-6EEC6C4E5931}"/>
                </a:ext>
              </a:extLst>
            </p:cNvPr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>
                <a:gd name="T0" fmla="*/ 0 w 604"/>
                <a:gd name="T1" fmla="*/ 54 h 1415"/>
                <a:gd name="T2" fmla="*/ 42 w 604"/>
                <a:gd name="T3" fmla="*/ 228 h 1415"/>
                <a:gd name="T4" fmla="*/ 96 w 604"/>
                <a:gd name="T5" fmla="*/ 402 h 1415"/>
                <a:gd name="T6" fmla="*/ 161 w 604"/>
                <a:gd name="T7" fmla="*/ 576 h 1415"/>
                <a:gd name="T8" fmla="*/ 227 w 604"/>
                <a:gd name="T9" fmla="*/ 744 h 1415"/>
                <a:gd name="T10" fmla="*/ 305 w 604"/>
                <a:gd name="T11" fmla="*/ 917 h 1415"/>
                <a:gd name="T12" fmla="*/ 389 w 604"/>
                <a:gd name="T13" fmla="*/ 1085 h 1415"/>
                <a:gd name="T14" fmla="*/ 484 w 604"/>
                <a:gd name="T15" fmla="*/ 1253 h 1415"/>
                <a:gd name="T16" fmla="*/ 586 w 604"/>
                <a:gd name="T17" fmla="*/ 1415 h 1415"/>
                <a:gd name="T18" fmla="*/ 604 w 604"/>
                <a:gd name="T19" fmla="*/ 1415 h 1415"/>
                <a:gd name="T20" fmla="*/ 496 w 604"/>
                <a:gd name="T21" fmla="*/ 1247 h 1415"/>
                <a:gd name="T22" fmla="*/ 401 w 604"/>
                <a:gd name="T23" fmla="*/ 1073 h 1415"/>
                <a:gd name="T24" fmla="*/ 311 w 604"/>
                <a:gd name="T25" fmla="*/ 899 h 1415"/>
                <a:gd name="T26" fmla="*/ 233 w 604"/>
                <a:gd name="T27" fmla="*/ 720 h 1415"/>
                <a:gd name="T28" fmla="*/ 161 w 604"/>
                <a:gd name="T29" fmla="*/ 546 h 1415"/>
                <a:gd name="T30" fmla="*/ 102 w 604"/>
                <a:gd name="T31" fmla="*/ 366 h 1415"/>
                <a:gd name="T32" fmla="*/ 48 w 604"/>
                <a:gd name="T33" fmla="*/ 180 h 1415"/>
                <a:gd name="T34" fmla="*/ 0 w 604"/>
                <a:gd name="T35" fmla="*/ 0 h 1415"/>
                <a:gd name="T36" fmla="*/ 0 w 604"/>
                <a:gd name="T37" fmla="*/ 54 h 1415"/>
                <a:gd name="T38" fmla="*/ 0 w 604"/>
                <a:gd name="T39" fmla="*/ 54 h 14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2805" name="Freeform 21">
              <a:extLst>
                <a:ext uri="{FF2B5EF4-FFF2-40B4-BE49-F238E27FC236}">
                  <a16:creationId xmlns:a16="http://schemas.microsoft.com/office/drawing/2014/main" id="{1AF443A4-DF08-4E75-BC59-62E098FBFBD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>
                <a:gd name="T0" fmla="*/ 0 w 227"/>
                <a:gd name="T1" fmla="*/ 30 h 426"/>
                <a:gd name="T2" fmla="*/ 108 w 227"/>
                <a:gd name="T3" fmla="*/ 240 h 426"/>
                <a:gd name="T4" fmla="*/ 215 w 227"/>
                <a:gd name="T5" fmla="*/ 426 h 426"/>
                <a:gd name="T6" fmla="*/ 227 w 227"/>
                <a:gd name="T7" fmla="*/ 426 h 426"/>
                <a:gd name="T8" fmla="*/ 167 w 227"/>
                <a:gd name="T9" fmla="*/ 330 h 426"/>
                <a:gd name="T10" fmla="*/ 114 w 227"/>
                <a:gd name="T11" fmla="*/ 222 h 426"/>
                <a:gd name="T12" fmla="*/ 0 w 227"/>
                <a:gd name="T13" fmla="*/ 0 h 426"/>
                <a:gd name="T14" fmla="*/ 0 w 227"/>
                <a:gd name="T15" fmla="*/ 30 h 426"/>
                <a:gd name="T16" fmla="*/ 0 w 227"/>
                <a:gd name="T17" fmla="*/ 30 h 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2806" name="Freeform 22">
              <a:extLst>
                <a:ext uri="{FF2B5EF4-FFF2-40B4-BE49-F238E27FC236}">
                  <a16:creationId xmlns:a16="http://schemas.microsoft.com/office/drawing/2014/main" id="{282C6246-BB25-49E7-B581-A740FF62A4BA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>
                <a:gd name="T0" fmla="*/ 981 w 981"/>
                <a:gd name="T1" fmla="*/ 1786 h 1786"/>
                <a:gd name="T2" fmla="*/ 981 w 981"/>
                <a:gd name="T3" fmla="*/ 1720 h 1786"/>
                <a:gd name="T4" fmla="*/ 969 w 981"/>
                <a:gd name="T5" fmla="*/ 1666 h 1786"/>
                <a:gd name="T6" fmla="*/ 957 w 981"/>
                <a:gd name="T7" fmla="*/ 1613 h 1786"/>
                <a:gd name="T8" fmla="*/ 921 w 981"/>
                <a:gd name="T9" fmla="*/ 1487 h 1786"/>
                <a:gd name="T10" fmla="*/ 885 w 981"/>
                <a:gd name="T11" fmla="*/ 1361 h 1786"/>
                <a:gd name="T12" fmla="*/ 796 w 981"/>
                <a:gd name="T13" fmla="*/ 1121 h 1786"/>
                <a:gd name="T14" fmla="*/ 682 w 981"/>
                <a:gd name="T15" fmla="*/ 899 h 1786"/>
                <a:gd name="T16" fmla="*/ 562 w 981"/>
                <a:gd name="T17" fmla="*/ 689 h 1786"/>
                <a:gd name="T18" fmla="*/ 431 w 981"/>
                <a:gd name="T19" fmla="*/ 498 h 1786"/>
                <a:gd name="T20" fmla="*/ 293 w 981"/>
                <a:gd name="T21" fmla="*/ 318 h 1786"/>
                <a:gd name="T22" fmla="*/ 150 w 981"/>
                <a:gd name="T23" fmla="*/ 150 h 1786"/>
                <a:gd name="T24" fmla="*/ 12 w 981"/>
                <a:gd name="T25" fmla="*/ 0 h 1786"/>
                <a:gd name="T26" fmla="*/ 0 w 981"/>
                <a:gd name="T27" fmla="*/ 0 h 1786"/>
                <a:gd name="T28" fmla="*/ 138 w 981"/>
                <a:gd name="T29" fmla="*/ 150 h 1786"/>
                <a:gd name="T30" fmla="*/ 275 w 981"/>
                <a:gd name="T31" fmla="*/ 318 h 1786"/>
                <a:gd name="T32" fmla="*/ 413 w 981"/>
                <a:gd name="T33" fmla="*/ 498 h 1786"/>
                <a:gd name="T34" fmla="*/ 545 w 981"/>
                <a:gd name="T35" fmla="*/ 689 h 1786"/>
                <a:gd name="T36" fmla="*/ 670 w 981"/>
                <a:gd name="T37" fmla="*/ 899 h 1786"/>
                <a:gd name="T38" fmla="*/ 778 w 981"/>
                <a:gd name="T39" fmla="*/ 1121 h 1786"/>
                <a:gd name="T40" fmla="*/ 873 w 981"/>
                <a:gd name="T41" fmla="*/ 1361 h 1786"/>
                <a:gd name="T42" fmla="*/ 909 w 981"/>
                <a:gd name="T43" fmla="*/ 1487 h 1786"/>
                <a:gd name="T44" fmla="*/ 945 w 981"/>
                <a:gd name="T45" fmla="*/ 1619 h 1786"/>
                <a:gd name="T46" fmla="*/ 963 w 981"/>
                <a:gd name="T47" fmla="*/ 1702 h 1786"/>
                <a:gd name="T48" fmla="*/ 981 w 981"/>
                <a:gd name="T49" fmla="*/ 1786 h 1786"/>
                <a:gd name="T50" fmla="*/ 981 w 981"/>
                <a:gd name="T51" fmla="*/ 1786 h 17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2807" name="Freeform 23">
              <a:extLst>
                <a:ext uri="{FF2B5EF4-FFF2-40B4-BE49-F238E27FC236}">
                  <a16:creationId xmlns:a16="http://schemas.microsoft.com/office/drawing/2014/main" id="{BA097E12-E723-4770-B98D-7DD8975EF2E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>
                <a:gd name="T0" fmla="*/ 717 w 717"/>
                <a:gd name="T1" fmla="*/ 845 h 845"/>
                <a:gd name="T2" fmla="*/ 717 w 717"/>
                <a:gd name="T3" fmla="*/ 821 h 845"/>
                <a:gd name="T4" fmla="*/ 574 w 717"/>
                <a:gd name="T5" fmla="*/ 605 h 845"/>
                <a:gd name="T6" fmla="*/ 406 w 717"/>
                <a:gd name="T7" fmla="*/ 396 h 845"/>
                <a:gd name="T8" fmla="*/ 221 w 717"/>
                <a:gd name="T9" fmla="*/ 192 h 845"/>
                <a:gd name="T10" fmla="*/ 17 w 717"/>
                <a:gd name="T11" fmla="*/ 0 h 845"/>
                <a:gd name="T12" fmla="*/ 0 w 717"/>
                <a:gd name="T13" fmla="*/ 0 h 845"/>
                <a:gd name="T14" fmla="*/ 209 w 717"/>
                <a:gd name="T15" fmla="*/ 198 h 845"/>
                <a:gd name="T16" fmla="*/ 400 w 717"/>
                <a:gd name="T17" fmla="*/ 408 h 845"/>
                <a:gd name="T18" fmla="*/ 568 w 717"/>
                <a:gd name="T19" fmla="*/ 623 h 845"/>
                <a:gd name="T20" fmla="*/ 717 w 717"/>
                <a:gd name="T21" fmla="*/ 845 h 845"/>
                <a:gd name="T22" fmla="*/ 717 w 717"/>
                <a:gd name="T23" fmla="*/ 845 h 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2808" name="Freeform 24">
              <a:extLst>
                <a:ext uri="{FF2B5EF4-FFF2-40B4-BE49-F238E27FC236}">
                  <a16:creationId xmlns:a16="http://schemas.microsoft.com/office/drawing/2014/main" id="{C9A0930C-D797-4809-A9F6-97EE21069CCF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>
                <a:gd name="T0" fmla="*/ 407 w 407"/>
                <a:gd name="T1" fmla="*/ 414 h 414"/>
                <a:gd name="T2" fmla="*/ 407 w 407"/>
                <a:gd name="T3" fmla="*/ 396 h 414"/>
                <a:gd name="T4" fmla="*/ 222 w 407"/>
                <a:gd name="T5" fmla="*/ 192 h 414"/>
                <a:gd name="T6" fmla="*/ 12 w 407"/>
                <a:gd name="T7" fmla="*/ 0 h 414"/>
                <a:gd name="T8" fmla="*/ 0 w 407"/>
                <a:gd name="T9" fmla="*/ 0 h 414"/>
                <a:gd name="T10" fmla="*/ 108 w 407"/>
                <a:gd name="T11" fmla="*/ 102 h 414"/>
                <a:gd name="T12" fmla="*/ 216 w 407"/>
                <a:gd name="T13" fmla="*/ 204 h 414"/>
                <a:gd name="T14" fmla="*/ 407 w 407"/>
                <a:gd name="T15" fmla="*/ 414 h 414"/>
                <a:gd name="T16" fmla="*/ 407 w 407"/>
                <a:gd name="T17" fmla="*/ 414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2809" name="Freeform 25">
              <a:extLst>
                <a:ext uri="{FF2B5EF4-FFF2-40B4-BE49-F238E27FC236}">
                  <a16:creationId xmlns:a16="http://schemas.microsoft.com/office/drawing/2014/main" id="{1EF4799A-1ABD-4232-8663-05656E8176F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>
                <a:gd name="T0" fmla="*/ 0 w 855"/>
                <a:gd name="T1" fmla="*/ 1361 h 1409"/>
                <a:gd name="T2" fmla="*/ 0 w 855"/>
                <a:gd name="T3" fmla="*/ 1409 h 1409"/>
                <a:gd name="T4" fmla="*/ 54 w 855"/>
                <a:gd name="T5" fmla="*/ 1211 h 1409"/>
                <a:gd name="T6" fmla="*/ 126 w 855"/>
                <a:gd name="T7" fmla="*/ 1013 h 1409"/>
                <a:gd name="T8" fmla="*/ 215 w 855"/>
                <a:gd name="T9" fmla="*/ 827 h 1409"/>
                <a:gd name="T10" fmla="*/ 311 w 855"/>
                <a:gd name="T11" fmla="*/ 647 h 1409"/>
                <a:gd name="T12" fmla="*/ 431 w 855"/>
                <a:gd name="T13" fmla="*/ 474 h 1409"/>
                <a:gd name="T14" fmla="*/ 556 w 855"/>
                <a:gd name="T15" fmla="*/ 312 h 1409"/>
                <a:gd name="T16" fmla="*/ 700 w 855"/>
                <a:gd name="T17" fmla="*/ 150 h 1409"/>
                <a:gd name="T18" fmla="*/ 855 w 855"/>
                <a:gd name="T19" fmla="*/ 0 h 1409"/>
                <a:gd name="T20" fmla="*/ 837 w 855"/>
                <a:gd name="T21" fmla="*/ 0 h 1409"/>
                <a:gd name="T22" fmla="*/ 688 w 855"/>
                <a:gd name="T23" fmla="*/ 144 h 1409"/>
                <a:gd name="T24" fmla="*/ 550 w 855"/>
                <a:gd name="T25" fmla="*/ 300 h 1409"/>
                <a:gd name="T26" fmla="*/ 425 w 855"/>
                <a:gd name="T27" fmla="*/ 462 h 1409"/>
                <a:gd name="T28" fmla="*/ 311 w 855"/>
                <a:gd name="T29" fmla="*/ 629 h 1409"/>
                <a:gd name="T30" fmla="*/ 215 w 855"/>
                <a:gd name="T31" fmla="*/ 803 h 1409"/>
                <a:gd name="T32" fmla="*/ 132 w 855"/>
                <a:gd name="T33" fmla="*/ 983 h 1409"/>
                <a:gd name="T34" fmla="*/ 60 w 855"/>
                <a:gd name="T35" fmla="*/ 1169 h 1409"/>
                <a:gd name="T36" fmla="*/ 0 w 855"/>
                <a:gd name="T37" fmla="*/ 1361 h 1409"/>
                <a:gd name="T38" fmla="*/ 0 w 855"/>
                <a:gd name="T39" fmla="*/ 1361 h 14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2810" name="Freeform 26">
              <a:extLst>
                <a:ext uri="{FF2B5EF4-FFF2-40B4-BE49-F238E27FC236}">
                  <a16:creationId xmlns:a16="http://schemas.microsoft.com/office/drawing/2014/main" id="{C1388FAC-CBC3-4019-BC2B-AC7E97168D91}"/>
                </a:ext>
              </a:extLst>
            </p:cNvPr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>
                <a:gd name="T0" fmla="*/ 586 w 586"/>
                <a:gd name="T1" fmla="*/ 0 h 599"/>
                <a:gd name="T2" fmla="*/ 568 w 586"/>
                <a:gd name="T3" fmla="*/ 0 h 599"/>
                <a:gd name="T4" fmla="*/ 407 w 586"/>
                <a:gd name="T5" fmla="*/ 132 h 599"/>
                <a:gd name="T6" fmla="*/ 257 w 586"/>
                <a:gd name="T7" fmla="*/ 270 h 599"/>
                <a:gd name="T8" fmla="*/ 120 w 586"/>
                <a:gd name="T9" fmla="*/ 420 h 599"/>
                <a:gd name="T10" fmla="*/ 0 w 586"/>
                <a:gd name="T11" fmla="*/ 575 h 599"/>
                <a:gd name="T12" fmla="*/ 0 w 586"/>
                <a:gd name="T13" fmla="*/ 599 h 599"/>
                <a:gd name="T14" fmla="*/ 120 w 586"/>
                <a:gd name="T15" fmla="*/ 432 h 599"/>
                <a:gd name="T16" fmla="*/ 257 w 586"/>
                <a:gd name="T17" fmla="*/ 282 h 599"/>
                <a:gd name="T18" fmla="*/ 413 w 586"/>
                <a:gd name="T19" fmla="*/ 138 h 599"/>
                <a:gd name="T20" fmla="*/ 586 w 586"/>
                <a:gd name="T21" fmla="*/ 0 h 599"/>
                <a:gd name="T22" fmla="*/ 586 w 586"/>
                <a:gd name="T23" fmla="*/ 0 h 5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2811" name="Freeform 27">
              <a:extLst>
                <a:ext uri="{FF2B5EF4-FFF2-40B4-BE49-F238E27FC236}">
                  <a16:creationId xmlns:a16="http://schemas.microsoft.com/office/drawing/2014/main" id="{F039A632-5DE2-4733-A5DD-AA385192CBD3}"/>
                </a:ext>
              </a:extLst>
            </p:cNvPr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>
                <a:gd name="T0" fmla="*/ 269 w 269"/>
                <a:gd name="T1" fmla="*/ 0 h 252"/>
                <a:gd name="T2" fmla="*/ 251 w 269"/>
                <a:gd name="T3" fmla="*/ 0 h 252"/>
                <a:gd name="T4" fmla="*/ 120 w 269"/>
                <a:gd name="T5" fmla="*/ 114 h 252"/>
                <a:gd name="T6" fmla="*/ 60 w 269"/>
                <a:gd name="T7" fmla="*/ 174 h 252"/>
                <a:gd name="T8" fmla="*/ 0 w 269"/>
                <a:gd name="T9" fmla="*/ 234 h 252"/>
                <a:gd name="T10" fmla="*/ 0 w 269"/>
                <a:gd name="T11" fmla="*/ 252 h 252"/>
                <a:gd name="T12" fmla="*/ 126 w 269"/>
                <a:gd name="T13" fmla="*/ 120 h 252"/>
                <a:gd name="T14" fmla="*/ 269 w 269"/>
                <a:gd name="T15" fmla="*/ 0 h 252"/>
                <a:gd name="T16" fmla="*/ 269 w 269"/>
                <a:gd name="T17" fmla="*/ 0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2812" name="Line 28">
              <a:extLst>
                <a:ext uri="{FF2B5EF4-FFF2-40B4-BE49-F238E27FC236}">
                  <a16:creationId xmlns:a16="http://schemas.microsoft.com/office/drawing/2014/main" id="{64F73A80-FEA5-4D2A-ADCF-BE15128D006E}"/>
                </a:ext>
              </a:extLst>
            </p:cNvPr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2813" name="Line 29">
              <a:extLst>
                <a:ext uri="{FF2B5EF4-FFF2-40B4-BE49-F238E27FC236}">
                  <a16:creationId xmlns:a16="http://schemas.microsoft.com/office/drawing/2014/main" id="{8DFC43B3-9975-48E0-86CC-B3E57222D2D9}"/>
                </a:ext>
              </a:extLst>
            </p:cNvPr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2814" name="Line 30">
              <a:extLst>
                <a:ext uri="{FF2B5EF4-FFF2-40B4-BE49-F238E27FC236}">
                  <a16:creationId xmlns:a16="http://schemas.microsoft.com/office/drawing/2014/main" id="{CE030701-D114-42ED-8DDC-8D6071F53701}"/>
                </a:ext>
              </a:extLst>
            </p:cNvPr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502815" name="Group 31">
              <a:extLst>
                <a:ext uri="{FF2B5EF4-FFF2-40B4-BE49-F238E27FC236}">
                  <a16:creationId xmlns:a16="http://schemas.microsoft.com/office/drawing/2014/main" id="{D349060A-859B-474F-B4DB-0D060C2D00E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502816" name="Line 32">
                <a:extLst>
                  <a:ext uri="{FF2B5EF4-FFF2-40B4-BE49-F238E27FC236}">
                    <a16:creationId xmlns:a16="http://schemas.microsoft.com/office/drawing/2014/main" id="{42C68659-F8BF-4D3C-8EAE-65C593D6ECA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2817" name="Line 33">
                <a:extLst>
                  <a:ext uri="{FF2B5EF4-FFF2-40B4-BE49-F238E27FC236}">
                    <a16:creationId xmlns:a16="http://schemas.microsoft.com/office/drawing/2014/main" id="{51B2B5D9-ADF7-4DCE-A3B7-23DFE2D7715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2818" name="Line 34">
                <a:extLst>
                  <a:ext uri="{FF2B5EF4-FFF2-40B4-BE49-F238E27FC236}">
                    <a16:creationId xmlns:a16="http://schemas.microsoft.com/office/drawing/2014/main" id="{5A8B3773-D584-457F-83B5-55644EF8EE94}"/>
                  </a:ext>
                </a:extLst>
              </p:cNvPr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2819" name="Line 35">
                <a:extLst>
                  <a:ext uri="{FF2B5EF4-FFF2-40B4-BE49-F238E27FC236}">
                    <a16:creationId xmlns:a16="http://schemas.microsoft.com/office/drawing/2014/main" id="{D4152704-E141-4A03-A2E9-F3C4BBDF107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2820" name="Line 36">
                <a:extLst>
                  <a:ext uri="{FF2B5EF4-FFF2-40B4-BE49-F238E27FC236}">
                    <a16:creationId xmlns:a16="http://schemas.microsoft.com/office/drawing/2014/main" id="{77968931-AB0D-4AD8-A54C-9E30BB9CBFD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02821" name="Line 37">
              <a:extLst>
                <a:ext uri="{FF2B5EF4-FFF2-40B4-BE49-F238E27FC236}">
                  <a16:creationId xmlns:a16="http://schemas.microsoft.com/office/drawing/2014/main" id="{6469A7EF-F193-4AD6-8A22-F1808A21F9AC}"/>
                </a:ext>
              </a:extLst>
            </p:cNvPr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2822" name="Line 38">
              <a:extLst>
                <a:ext uri="{FF2B5EF4-FFF2-40B4-BE49-F238E27FC236}">
                  <a16:creationId xmlns:a16="http://schemas.microsoft.com/office/drawing/2014/main" id="{86D0EF9E-3616-419C-A2FB-B4A391F33440}"/>
                </a:ext>
              </a:extLst>
            </p:cNvPr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02823" name="Rectangle 39">
            <a:extLst>
              <a:ext uri="{FF2B5EF4-FFF2-40B4-BE49-F238E27FC236}">
                <a16:creationId xmlns:a16="http://schemas.microsoft.com/office/drawing/2014/main" id="{7F24A098-B2F5-469B-A042-65F8041D68C6}"/>
              </a:ext>
            </a:extLst>
          </p:cNvPr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502824" name="Rectangle 40">
            <a:extLst>
              <a:ext uri="{FF2B5EF4-FFF2-40B4-BE49-F238E27FC236}">
                <a16:creationId xmlns:a16="http://schemas.microsoft.com/office/drawing/2014/main" id="{A9A0B292-3ED3-4BDA-AE61-F0EC206F5682}"/>
              </a:ext>
            </a:extLst>
          </p:cNvPr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502827" name="Rectangle 43">
            <a:extLst>
              <a:ext uri="{FF2B5EF4-FFF2-40B4-BE49-F238E27FC236}">
                <a16:creationId xmlns:a16="http://schemas.microsoft.com/office/drawing/2014/main" id="{CFF17572-E176-4E0F-9D31-562950D18C5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CFFD48A8-EA3C-4F8B-83E4-4811C724BFA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A108D9-0504-4EBB-AA67-048B07F954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2B938EA-760E-4C1B-80AB-DA328BD4E9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90B7D9-7A3F-4E84-9C67-57D594D74BA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BD4A94C-883F-4765-BB0D-A39A0EAA33C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47116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20797B0-6A99-4393-B843-9006606015E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4157738-626D-43F2-9EE3-D5898B8934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3F1A02-6D29-4662-BCA8-E9FFA602A80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E71FE22-A98D-41D6-B14E-EA5048EA02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14236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4D233C-2483-4B42-8577-D29497FF46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018924-1E4E-4CD7-B5EE-D7276146ED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ADFEEC-7578-4088-A2EC-161AEDB5B2A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DC9E6C6-5329-475D-8442-0DA77A508B1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748598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A62394-4E33-4D3A-9C59-2D17BBD220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C74C91-76E2-45D8-B7D2-8AD7C7EBEE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C59032-CAED-4456-8C0B-BCB9EDC1AB4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6AB9D0B-3863-4F6F-B15B-2595B453D58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685469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CB5AB9-7F25-42AA-9D1F-B43A19E5AB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2704F7-3F99-4107-A6FE-905B728894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59E969-1FB3-415B-ABD4-58014162F2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040CD1-C30E-43B3-969B-B1472F3A8BA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B11D4D0-9B46-46E9-9E7B-B745F522920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39044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F175EC-EAB0-485D-9A6B-CEC7ED4DD1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E1A7FA-F9BB-4483-B8E9-D7E8DD3A52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3BB0A1-5E47-43AF-ABFF-08380B426B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F47E015-6D9D-44FE-8807-966A930D4F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0084555-D5AA-475B-BDFF-C331A02799A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C9DE6B-AEFD-43A5-B091-B26664C4F17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729517E-33EA-4BFB-A1D3-1BCD74253A5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7552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A064E4-4578-4B20-9142-1BAE6793D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E5EA48C-7381-4510-9499-69A94B1F339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CBA3C69-FDEB-4120-95E3-804C23AF10D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1161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B300435-0C9E-4000-9E3E-C33A2C3049F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ED9180B-9D6B-4894-B7A7-9FB2337C4A1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03459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CC317E-6627-420E-8067-38B6100F3D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B8771F-6887-4823-9631-E4F621DE03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FEFECB-E426-4A7E-8B12-7CAA267E4F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D3ECE71-D8AA-4C2E-A76A-DA41A487E5D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DAC5953-278C-47E5-AFB0-8B09D7F02DD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022357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EC8464-5675-4A70-B226-519F869A0D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5D050E5-E77C-4505-A60F-BDEF0C36F10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1EA052-F6B8-4B14-AF26-38C8F56252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9301E7F-2047-4294-AF75-32F22711E84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DCEFC00-2795-4B53-8CF0-8AA9A3BAD97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7005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39216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1762" name="Group 2">
            <a:extLst>
              <a:ext uri="{FF2B5EF4-FFF2-40B4-BE49-F238E27FC236}">
                <a16:creationId xmlns:a16="http://schemas.microsoft.com/office/drawing/2014/main" id="{DA4E57F9-4FA0-4A0F-BF64-E5795300FA09}"/>
              </a:ext>
            </a:extLst>
          </p:cNvPr>
          <p:cNvGrpSpPr>
            <a:grpSpLocks/>
          </p:cNvGrpSpPr>
          <p:nvPr/>
        </p:nvGrpSpPr>
        <p:grpSpPr bwMode="auto">
          <a:xfrm>
            <a:off x="1588" y="0"/>
            <a:ext cx="9148762" cy="6851650"/>
            <a:chOff x="1" y="0"/>
            <a:chExt cx="5763" cy="4316"/>
          </a:xfrm>
        </p:grpSpPr>
        <p:sp>
          <p:nvSpPr>
            <p:cNvPr id="501763" name="Freeform 3">
              <a:extLst>
                <a:ext uri="{FF2B5EF4-FFF2-40B4-BE49-F238E27FC236}">
                  <a16:creationId xmlns:a16="http://schemas.microsoft.com/office/drawing/2014/main" id="{C1F50FCB-72CB-4236-A21B-3446A259177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>
                <a:gd name="T0" fmla="*/ 717 w 717"/>
                <a:gd name="T1" fmla="*/ 72 h 1690"/>
                <a:gd name="T2" fmla="*/ 717 w 717"/>
                <a:gd name="T3" fmla="*/ 0 h 1690"/>
                <a:gd name="T4" fmla="*/ 699 w 717"/>
                <a:gd name="T5" fmla="*/ 101 h 1690"/>
                <a:gd name="T6" fmla="*/ 675 w 717"/>
                <a:gd name="T7" fmla="*/ 209 h 1690"/>
                <a:gd name="T8" fmla="*/ 627 w 717"/>
                <a:gd name="T9" fmla="*/ 389 h 1690"/>
                <a:gd name="T10" fmla="*/ 574 w 717"/>
                <a:gd name="T11" fmla="*/ 569 h 1690"/>
                <a:gd name="T12" fmla="*/ 502 w 717"/>
                <a:gd name="T13" fmla="*/ 749 h 1690"/>
                <a:gd name="T14" fmla="*/ 424 w 717"/>
                <a:gd name="T15" fmla="*/ 935 h 1690"/>
                <a:gd name="T16" fmla="*/ 334 w 717"/>
                <a:gd name="T17" fmla="*/ 1121 h 1690"/>
                <a:gd name="T18" fmla="*/ 233 w 717"/>
                <a:gd name="T19" fmla="*/ 1312 h 1690"/>
                <a:gd name="T20" fmla="*/ 125 w 717"/>
                <a:gd name="T21" fmla="*/ 1498 h 1690"/>
                <a:gd name="T22" fmla="*/ 0 w 717"/>
                <a:gd name="T23" fmla="*/ 1690 h 1690"/>
                <a:gd name="T24" fmla="*/ 11 w 717"/>
                <a:gd name="T25" fmla="*/ 1690 h 1690"/>
                <a:gd name="T26" fmla="*/ 137 w 717"/>
                <a:gd name="T27" fmla="*/ 1498 h 1690"/>
                <a:gd name="T28" fmla="*/ 245 w 717"/>
                <a:gd name="T29" fmla="*/ 1312 h 1690"/>
                <a:gd name="T30" fmla="*/ 346 w 717"/>
                <a:gd name="T31" fmla="*/ 1121 h 1690"/>
                <a:gd name="T32" fmla="*/ 436 w 717"/>
                <a:gd name="T33" fmla="*/ 935 h 1690"/>
                <a:gd name="T34" fmla="*/ 514 w 717"/>
                <a:gd name="T35" fmla="*/ 749 h 1690"/>
                <a:gd name="T36" fmla="*/ 585 w 717"/>
                <a:gd name="T37" fmla="*/ 569 h 1690"/>
                <a:gd name="T38" fmla="*/ 639 w 717"/>
                <a:gd name="T39" fmla="*/ 389 h 1690"/>
                <a:gd name="T40" fmla="*/ 687 w 717"/>
                <a:gd name="T41" fmla="*/ 209 h 1690"/>
                <a:gd name="T42" fmla="*/ 705 w 717"/>
                <a:gd name="T43" fmla="*/ 143 h 1690"/>
                <a:gd name="T44" fmla="*/ 717 w 717"/>
                <a:gd name="T45" fmla="*/ 72 h 1690"/>
                <a:gd name="T46" fmla="*/ 717 w 717"/>
                <a:gd name="T47" fmla="*/ 72 h 16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1764" name="Freeform 4">
              <a:extLst>
                <a:ext uri="{FF2B5EF4-FFF2-40B4-BE49-F238E27FC236}">
                  <a16:creationId xmlns:a16="http://schemas.microsoft.com/office/drawing/2014/main" id="{E92826D0-CE83-4B38-9959-7498566FDB4F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>
                <a:gd name="T0" fmla="*/ 377 w 377"/>
                <a:gd name="T1" fmla="*/ 0 h 522"/>
                <a:gd name="T2" fmla="*/ 293 w 377"/>
                <a:gd name="T3" fmla="*/ 132 h 522"/>
                <a:gd name="T4" fmla="*/ 204 w 377"/>
                <a:gd name="T5" fmla="*/ 264 h 522"/>
                <a:gd name="T6" fmla="*/ 102 w 377"/>
                <a:gd name="T7" fmla="*/ 396 h 522"/>
                <a:gd name="T8" fmla="*/ 0 w 377"/>
                <a:gd name="T9" fmla="*/ 522 h 522"/>
                <a:gd name="T10" fmla="*/ 12 w 377"/>
                <a:gd name="T11" fmla="*/ 522 h 522"/>
                <a:gd name="T12" fmla="*/ 114 w 377"/>
                <a:gd name="T13" fmla="*/ 402 h 522"/>
                <a:gd name="T14" fmla="*/ 204 w 377"/>
                <a:gd name="T15" fmla="*/ 282 h 522"/>
                <a:gd name="T16" fmla="*/ 377 w 377"/>
                <a:gd name="T17" fmla="*/ 24 h 522"/>
                <a:gd name="T18" fmla="*/ 377 w 377"/>
                <a:gd name="T19" fmla="*/ 0 h 522"/>
                <a:gd name="T20" fmla="*/ 377 w 377"/>
                <a:gd name="T21" fmla="*/ 0 h 5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1765" name="Freeform 5">
              <a:extLst>
                <a:ext uri="{FF2B5EF4-FFF2-40B4-BE49-F238E27FC236}">
                  <a16:creationId xmlns:a16="http://schemas.microsoft.com/office/drawing/2014/main" id="{8322D080-660B-4527-8CBC-CA279B0B4CD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>
                <a:gd name="T0" fmla="*/ 0 w 84"/>
                <a:gd name="T1" fmla="*/ 102 h 102"/>
                <a:gd name="T2" fmla="*/ 18 w 84"/>
                <a:gd name="T3" fmla="*/ 102 h 102"/>
                <a:gd name="T4" fmla="*/ 48 w 84"/>
                <a:gd name="T5" fmla="*/ 60 h 102"/>
                <a:gd name="T6" fmla="*/ 84 w 84"/>
                <a:gd name="T7" fmla="*/ 24 h 102"/>
                <a:gd name="T8" fmla="*/ 84 w 84"/>
                <a:gd name="T9" fmla="*/ 0 h 102"/>
                <a:gd name="T10" fmla="*/ 42 w 84"/>
                <a:gd name="T11" fmla="*/ 54 h 102"/>
                <a:gd name="T12" fmla="*/ 0 w 84"/>
                <a:gd name="T13" fmla="*/ 102 h 102"/>
                <a:gd name="T14" fmla="*/ 0 w 84"/>
                <a:gd name="T15" fmla="*/ 102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501766" name="Group 6">
              <a:extLst>
                <a:ext uri="{FF2B5EF4-FFF2-40B4-BE49-F238E27FC236}">
                  <a16:creationId xmlns:a16="http://schemas.microsoft.com/office/drawing/2014/main" id="{63C37E97-D2C3-4B8A-B16E-C68EEE584F6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501767" name="Freeform 7">
                <a:extLst>
                  <a:ext uri="{FF2B5EF4-FFF2-40B4-BE49-F238E27FC236}">
                    <a16:creationId xmlns:a16="http://schemas.microsoft.com/office/drawing/2014/main" id="{3629D0BA-0558-46B3-A71F-464AC2F4E3EB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>
                  <a:gd name="T0" fmla="*/ 0 w 72"/>
                  <a:gd name="T1" fmla="*/ 0 h 4316"/>
                  <a:gd name="T2" fmla="*/ 60 w 72"/>
                  <a:gd name="T3" fmla="*/ 4316 h 4316"/>
                  <a:gd name="T4" fmla="*/ 72 w 72"/>
                  <a:gd name="T5" fmla="*/ 4316 h 4316"/>
                  <a:gd name="T6" fmla="*/ 12 w 72"/>
                  <a:gd name="T7" fmla="*/ 0 h 4316"/>
                  <a:gd name="T8" fmla="*/ 0 w 72"/>
                  <a:gd name="T9" fmla="*/ 0 h 4316"/>
                  <a:gd name="T10" fmla="*/ 0 w 72"/>
                  <a:gd name="T11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1768" name="Freeform 8">
                <a:extLst>
                  <a:ext uri="{FF2B5EF4-FFF2-40B4-BE49-F238E27FC236}">
                    <a16:creationId xmlns:a16="http://schemas.microsoft.com/office/drawing/2014/main" id="{4F81A7EA-15AD-4E30-9B44-48B04EEFFBEB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>
                  <a:gd name="T0" fmla="*/ 24 w 174"/>
                  <a:gd name="T1" fmla="*/ 0 h 4316"/>
                  <a:gd name="T2" fmla="*/ 12 w 174"/>
                  <a:gd name="T3" fmla="*/ 0 h 4316"/>
                  <a:gd name="T4" fmla="*/ 42 w 174"/>
                  <a:gd name="T5" fmla="*/ 216 h 4316"/>
                  <a:gd name="T6" fmla="*/ 72 w 174"/>
                  <a:gd name="T7" fmla="*/ 444 h 4316"/>
                  <a:gd name="T8" fmla="*/ 96 w 174"/>
                  <a:gd name="T9" fmla="*/ 689 h 4316"/>
                  <a:gd name="T10" fmla="*/ 120 w 174"/>
                  <a:gd name="T11" fmla="*/ 947 h 4316"/>
                  <a:gd name="T12" fmla="*/ 132 w 174"/>
                  <a:gd name="T13" fmla="*/ 1211 h 4316"/>
                  <a:gd name="T14" fmla="*/ 150 w 174"/>
                  <a:gd name="T15" fmla="*/ 1487 h 4316"/>
                  <a:gd name="T16" fmla="*/ 156 w 174"/>
                  <a:gd name="T17" fmla="*/ 1768 h 4316"/>
                  <a:gd name="T18" fmla="*/ 162 w 174"/>
                  <a:gd name="T19" fmla="*/ 2062 h 4316"/>
                  <a:gd name="T20" fmla="*/ 156 w 174"/>
                  <a:gd name="T21" fmla="*/ 2644 h 4316"/>
                  <a:gd name="T22" fmla="*/ 126 w 174"/>
                  <a:gd name="T23" fmla="*/ 3225 h 4316"/>
                  <a:gd name="T24" fmla="*/ 108 w 174"/>
                  <a:gd name="T25" fmla="*/ 3507 h 4316"/>
                  <a:gd name="T26" fmla="*/ 78 w 174"/>
                  <a:gd name="T27" fmla="*/ 3788 h 4316"/>
                  <a:gd name="T28" fmla="*/ 42 w 174"/>
                  <a:gd name="T29" fmla="*/ 4058 h 4316"/>
                  <a:gd name="T30" fmla="*/ 0 w 174"/>
                  <a:gd name="T31" fmla="*/ 4316 h 4316"/>
                  <a:gd name="T32" fmla="*/ 12 w 174"/>
                  <a:gd name="T33" fmla="*/ 4316 h 4316"/>
                  <a:gd name="T34" fmla="*/ 54 w 174"/>
                  <a:gd name="T35" fmla="*/ 4058 h 4316"/>
                  <a:gd name="T36" fmla="*/ 90 w 174"/>
                  <a:gd name="T37" fmla="*/ 3782 h 4316"/>
                  <a:gd name="T38" fmla="*/ 120 w 174"/>
                  <a:gd name="T39" fmla="*/ 3507 h 4316"/>
                  <a:gd name="T40" fmla="*/ 138 w 174"/>
                  <a:gd name="T41" fmla="*/ 3219 h 4316"/>
                  <a:gd name="T42" fmla="*/ 168 w 174"/>
                  <a:gd name="T43" fmla="*/ 2638 h 4316"/>
                  <a:gd name="T44" fmla="*/ 174 w 174"/>
                  <a:gd name="T45" fmla="*/ 2056 h 4316"/>
                  <a:gd name="T46" fmla="*/ 168 w 174"/>
                  <a:gd name="T47" fmla="*/ 1768 h 4316"/>
                  <a:gd name="T48" fmla="*/ 162 w 174"/>
                  <a:gd name="T49" fmla="*/ 1487 h 4316"/>
                  <a:gd name="T50" fmla="*/ 144 w 174"/>
                  <a:gd name="T51" fmla="*/ 1211 h 4316"/>
                  <a:gd name="T52" fmla="*/ 132 w 174"/>
                  <a:gd name="T53" fmla="*/ 941 h 4316"/>
                  <a:gd name="T54" fmla="*/ 108 w 174"/>
                  <a:gd name="T55" fmla="*/ 689 h 4316"/>
                  <a:gd name="T56" fmla="*/ 84 w 174"/>
                  <a:gd name="T57" fmla="*/ 444 h 4316"/>
                  <a:gd name="T58" fmla="*/ 54 w 174"/>
                  <a:gd name="T59" fmla="*/ 216 h 4316"/>
                  <a:gd name="T60" fmla="*/ 24 w 174"/>
                  <a:gd name="T61" fmla="*/ 0 h 4316"/>
                  <a:gd name="T62" fmla="*/ 24 w 174"/>
                  <a:gd name="T63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1769" name="Freeform 9">
                <a:extLst>
                  <a:ext uri="{FF2B5EF4-FFF2-40B4-BE49-F238E27FC236}">
                    <a16:creationId xmlns:a16="http://schemas.microsoft.com/office/drawing/2014/main" id="{5EBF3325-A20D-4497-9EC6-1F8F75021744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>
                  <a:gd name="T0" fmla="*/ 329 w 335"/>
                  <a:gd name="T1" fmla="*/ 2014 h 4316"/>
                  <a:gd name="T2" fmla="*/ 317 w 335"/>
                  <a:gd name="T3" fmla="*/ 1726 h 4316"/>
                  <a:gd name="T4" fmla="*/ 293 w 335"/>
                  <a:gd name="T5" fmla="*/ 1445 h 4316"/>
                  <a:gd name="T6" fmla="*/ 263 w 335"/>
                  <a:gd name="T7" fmla="*/ 1175 h 4316"/>
                  <a:gd name="T8" fmla="*/ 228 w 335"/>
                  <a:gd name="T9" fmla="*/ 917 h 4316"/>
                  <a:gd name="T10" fmla="*/ 186 w 335"/>
                  <a:gd name="T11" fmla="*/ 665 h 4316"/>
                  <a:gd name="T12" fmla="*/ 132 w 335"/>
                  <a:gd name="T13" fmla="*/ 432 h 4316"/>
                  <a:gd name="T14" fmla="*/ 78 w 335"/>
                  <a:gd name="T15" fmla="*/ 204 h 4316"/>
                  <a:gd name="T16" fmla="*/ 12 w 335"/>
                  <a:gd name="T17" fmla="*/ 0 h 4316"/>
                  <a:gd name="T18" fmla="*/ 0 w 335"/>
                  <a:gd name="T19" fmla="*/ 0 h 4316"/>
                  <a:gd name="T20" fmla="*/ 66 w 335"/>
                  <a:gd name="T21" fmla="*/ 204 h 4316"/>
                  <a:gd name="T22" fmla="*/ 120 w 335"/>
                  <a:gd name="T23" fmla="*/ 432 h 4316"/>
                  <a:gd name="T24" fmla="*/ 174 w 335"/>
                  <a:gd name="T25" fmla="*/ 665 h 4316"/>
                  <a:gd name="T26" fmla="*/ 216 w 335"/>
                  <a:gd name="T27" fmla="*/ 917 h 4316"/>
                  <a:gd name="T28" fmla="*/ 251 w 335"/>
                  <a:gd name="T29" fmla="*/ 1175 h 4316"/>
                  <a:gd name="T30" fmla="*/ 281 w 335"/>
                  <a:gd name="T31" fmla="*/ 1445 h 4316"/>
                  <a:gd name="T32" fmla="*/ 305 w 335"/>
                  <a:gd name="T33" fmla="*/ 1726 h 4316"/>
                  <a:gd name="T34" fmla="*/ 317 w 335"/>
                  <a:gd name="T35" fmla="*/ 2014 h 4316"/>
                  <a:gd name="T36" fmla="*/ 323 w 335"/>
                  <a:gd name="T37" fmla="*/ 2314 h 4316"/>
                  <a:gd name="T38" fmla="*/ 317 w 335"/>
                  <a:gd name="T39" fmla="*/ 2608 h 4316"/>
                  <a:gd name="T40" fmla="*/ 305 w 335"/>
                  <a:gd name="T41" fmla="*/ 2907 h 4316"/>
                  <a:gd name="T42" fmla="*/ 281 w 335"/>
                  <a:gd name="T43" fmla="*/ 3201 h 4316"/>
                  <a:gd name="T44" fmla="*/ 257 w 335"/>
                  <a:gd name="T45" fmla="*/ 3489 h 4316"/>
                  <a:gd name="T46" fmla="*/ 216 w 335"/>
                  <a:gd name="T47" fmla="*/ 3777 h 4316"/>
                  <a:gd name="T48" fmla="*/ 174 w 335"/>
                  <a:gd name="T49" fmla="*/ 4052 h 4316"/>
                  <a:gd name="T50" fmla="*/ 120 w 335"/>
                  <a:gd name="T51" fmla="*/ 4316 h 4316"/>
                  <a:gd name="T52" fmla="*/ 132 w 335"/>
                  <a:gd name="T53" fmla="*/ 4316 h 4316"/>
                  <a:gd name="T54" fmla="*/ 186 w 335"/>
                  <a:gd name="T55" fmla="*/ 4052 h 4316"/>
                  <a:gd name="T56" fmla="*/ 228 w 335"/>
                  <a:gd name="T57" fmla="*/ 3777 h 4316"/>
                  <a:gd name="T58" fmla="*/ 269 w 335"/>
                  <a:gd name="T59" fmla="*/ 3489 h 4316"/>
                  <a:gd name="T60" fmla="*/ 293 w 335"/>
                  <a:gd name="T61" fmla="*/ 3201 h 4316"/>
                  <a:gd name="T62" fmla="*/ 317 w 335"/>
                  <a:gd name="T63" fmla="*/ 2907 h 4316"/>
                  <a:gd name="T64" fmla="*/ 329 w 335"/>
                  <a:gd name="T65" fmla="*/ 2608 h 4316"/>
                  <a:gd name="T66" fmla="*/ 335 w 335"/>
                  <a:gd name="T67" fmla="*/ 2314 h 4316"/>
                  <a:gd name="T68" fmla="*/ 329 w 335"/>
                  <a:gd name="T69" fmla="*/ 2014 h 4316"/>
                  <a:gd name="T70" fmla="*/ 329 w 335"/>
                  <a:gd name="T71" fmla="*/ 2014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1770" name="Freeform 10">
                <a:extLst>
                  <a:ext uri="{FF2B5EF4-FFF2-40B4-BE49-F238E27FC236}">
                    <a16:creationId xmlns:a16="http://schemas.microsoft.com/office/drawing/2014/main" id="{CEEF1859-BC70-4EBF-AD7F-2B141FDA5BC8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>
                  <a:gd name="T0" fmla="*/ 413 w 425"/>
                  <a:gd name="T1" fmla="*/ 1924 h 4316"/>
                  <a:gd name="T2" fmla="*/ 395 w 425"/>
                  <a:gd name="T3" fmla="*/ 1690 h 4316"/>
                  <a:gd name="T4" fmla="*/ 365 w 425"/>
                  <a:gd name="T5" fmla="*/ 1457 h 4316"/>
                  <a:gd name="T6" fmla="*/ 329 w 425"/>
                  <a:gd name="T7" fmla="*/ 1229 h 4316"/>
                  <a:gd name="T8" fmla="*/ 281 w 425"/>
                  <a:gd name="T9" fmla="*/ 1001 h 4316"/>
                  <a:gd name="T10" fmla="*/ 227 w 425"/>
                  <a:gd name="T11" fmla="*/ 761 h 4316"/>
                  <a:gd name="T12" fmla="*/ 162 w 425"/>
                  <a:gd name="T13" fmla="*/ 522 h 4316"/>
                  <a:gd name="T14" fmla="*/ 90 w 425"/>
                  <a:gd name="T15" fmla="*/ 270 h 4316"/>
                  <a:gd name="T16" fmla="*/ 12 w 425"/>
                  <a:gd name="T17" fmla="*/ 0 h 4316"/>
                  <a:gd name="T18" fmla="*/ 0 w 425"/>
                  <a:gd name="T19" fmla="*/ 0 h 4316"/>
                  <a:gd name="T20" fmla="*/ 84 w 425"/>
                  <a:gd name="T21" fmla="*/ 270 h 4316"/>
                  <a:gd name="T22" fmla="*/ 156 w 425"/>
                  <a:gd name="T23" fmla="*/ 522 h 4316"/>
                  <a:gd name="T24" fmla="*/ 216 w 425"/>
                  <a:gd name="T25" fmla="*/ 767 h 4316"/>
                  <a:gd name="T26" fmla="*/ 275 w 425"/>
                  <a:gd name="T27" fmla="*/ 1001 h 4316"/>
                  <a:gd name="T28" fmla="*/ 317 w 425"/>
                  <a:gd name="T29" fmla="*/ 1235 h 4316"/>
                  <a:gd name="T30" fmla="*/ 353 w 425"/>
                  <a:gd name="T31" fmla="*/ 1463 h 4316"/>
                  <a:gd name="T32" fmla="*/ 383 w 425"/>
                  <a:gd name="T33" fmla="*/ 1690 h 4316"/>
                  <a:gd name="T34" fmla="*/ 401 w 425"/>
                  <a:gd name="T35" fmla="*/ 1924 h 4316"/>
                  <a:gd name="T36" fmla="*/ 413 w 425"/>
                  <a:gd name="T37" fmla="*/ 2188 h 4316"/>
                  <a:gd name="T38" fmla="*/ 407 w 425"/>
                  <a:gd name="T39" fmla="*/ 2458 h 4316"/>
                  <a:gd name="T40" fmla="*/ 395 w 425"/>
                  <a:gd name="T41" fmla="*/ 2733 h 4316"/>
                  <a:gd name="T42" fmla="*/ 365 w 425"/>
                  <a:gd name="T43" fmla="*/ 3021 h 4316"/>
                  <a:gd name="T44" fmla="*/ 329 w 425"/>
                  <a:gd name="T45" fmla="*/ 3321 h 4316"/>
                  <a:gd name="T46" fmla="*/ 275 w 425"/>
                  <a:gd name="T47" fmla="*/ 3639 h 4316"/>
                  <a:gd name="T48" fmla="*/ 204 w 425"/>
                  <a:gd name="T49" fmla="*/ 3968 h 4316"/>
                  <a:gd name="T50" fmla="*/ 126 w 425"/>
                  <a:gd name="T51" fmla="*/ 4316 h 4316"/>
                  <a:gd name="T52" fmla="*/ 138 w 425"/>
                  <a:gd name="T53" fmla="*/ 4316 h 4316"/>
                  <a:gd name="T54" fmla="*/ 216 w 425"/>
                  <a:gd name="T55" fmla="*/ 3968 h 4316"/>
                  <a:gd name="T56" fmla="*/ 287 w 425"/>
                  <a:gd name="T57" fmla="*/ 3639 h 4316"/>
                  <a:gd name="T58" fmla="*/ 341 w 425"/>
                  <a:gd name="T59" fmla="*/ 3321 h 4316"/>
                  <a:gd name="T60" fmla="*/ 377 w 425"/>
                  <a:gd name="T61" fmla="*/ 3021 h 4316"/>
                  <a:gd name="T62" fmla="*/ 407 w 425"/>
                  <a:gd name="T63" fmla="*/ 2733 h 4316"/>
                  <a:gd name="T64" fmla="*/ 419 w 425"/>
                  <a:gd name="T65" fmla="*/ 2458 h 4316"/>
                  <a:gd name="T66" fmla="*/ 425 w 425"/>
                  <a:gd name="T67" fmla="*/ 2188 h 4316"/>
                  <a:gd name="T68" fmla="*/ 413 w 425"/>
                  <a:gd name="T69" fmla="*/ 1924 h 4316"/>
                  <a:gd name="T70" fmla="*/ 413 w 425"/>
                  <a:gd name="T71" fmla="*/ 1924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1771" name="Freeform 11">
                <a:extLst>
                  <a:ext uri="{FF2B5EF4-FFF2-40B4-BE49-F238E27FC236}">
                    <a16:creationId xmlns:a16="http://schemas.microsoft.com/office/drawing/2014/main" id="{BA41E5A9-8DCC-4DB8-9633-B6A9FB548B4D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>
                  <a:gd name="T0" fmla="*/ 556 w 556"/>
                  <a:gd name="T1" fmla="*/ 2020 h 4316"/>
                  <a:gd name="T2" fmla="*/ 538 w 556"/>
                  <a:gd name="T3" fmla="*/ 1732 h 4316"/>
                  <a:gd name="T4" fmla="*/ 503 w 556"/>
                  <a:gd name="T5" fmla="*/ 1445 h 4316"/>
                  <a:gd name="T6" fmla="*/ 455 w 556"/>
                  <a:gd name="T7" fmla="*/ 1175 h 4316"/>
                  <a:gd name="T8" fmla="*/ 395 w 556"/>
                  <a:gd name="T9" fmla="*/ 911 h 4316"/>
                  <a:gd name="T10" fmla="*/ 317 w 556"/>
                  <a:gd name="T11" fmla="*/ 659 h 4316"/>
                  <a:gd name="T12" fmla="*/ 228 w 556"/>
                  <a:gd name="T13" fmla="*/ 426 h 4316"/>
                  <a:gd name="T14" fmla="*/ 126 w 556"/>
                  <a:gd name="T15" fmla="*/ 204 h 4316"/>
                  <a:gd name="T16" fmla="*/ 12 w 556"/>
                  <a:gd name="T17" fmla="*/ 0 h 4316"/>
                  <a:gd name="T18" fmla="*/ 0 w 556"/>
                  <a:gd name="T19" fmla="*/ 0 h 4316"/>
                  <a:gd name="T20" fmla="*/ 114 w 556"/>
                  <a:gd name="T21" fmla="*/ 204 h 4316"/>
                  <a:gd name="T22" fmla="*/ 216 w 556"/>
                  <a:gd name="T23" fmla="*/ 426 h 4316"/>
                  <a:gd name="T24" fmla="*/ 305 w 556"/>
                  <a:gd name="T25" fmla="*/ 659 h 4316"/>
                  <a:gd name="T26" fmla="*/ 383 w 556"/>
                  <a:gd name="T27" fmla="*/ 911 h 4316"/>
                  <a:gd name="T28" fmla="*/ 443 w 556"/>
                  <a:gd name="T29" fmla="*/ 1175 h 4316"/>
                  <a:gd name="T30" fmla="*/ 491 w 556"/>
                  <a:gd name="T31" fmla="*/ 1445 h 4316"/>
                  <a:gd name="T32" fmla="*/ 526 w 556"/>
                  <a:gd name="T33" fmla="*/ 1732 h 4316"/>
                  <a:gd name="T34" fmla="*/ 544 w 556"/>
                  <a:gd name="T35" fmla="*/ 2020 h 4316"/>
                  <a:gd name="T36" fmla="*/ 544 w 556"/>
                  <a:gd name="T37" fmla="*/ 2326 h 4316"/>
                  <a:gd name="T38" fmla="*/ 532 w 556"/>
                  <a:gd name="T39" fmla="*/ 2632 h 4316"/>
                  <a:gd name="T40" fmla="*/ 503 w 556"/>
                  <a:gd name="T41" fmla="*/ 2931 h 4316"/>
                  <a:gd name="T42" fmla="*/ 455 w 556"/>
                  <a:gd name="T43" fmla="*/ 3225 h 4316"/>
                  <a:gd name="T44" fmla="*/ 389 w 556"/>
                  <a:gd name="T45" fmla="*/ 3513 h 4316"/>
                  <a:gd name="T46" fmla="*/ 311 w 556"/>
                  <a:gd name="T47" fmla="*/ 3788 h 4316"/>
                  <a:gd name="T48" fmla="*/ 216 w 556"/>
                  <a:gd name="T49" fmla="*/ 4058 h 4316"/>
                  <a:gd name="T50" fmla="*/ 102 w 556"/>
                  <a:gd name="T51" fmla="*/ 4316 h 4316"/>
                  <a:gd name="T52" fmla="*/ 114 w 556"/>
                  <a:gd name="T53" fmla="*/ 4316 h 4316"/>
                  <a:gd name="T54" fmla="*/ 228 w 556"/>
                  <a:gd name="T55" fmla="*/ 4058 h 4316"/>
                  <a:gd name="T56" fmla="*/ 323 w 556"/>
                  <a:gd name="T57" fmla="*/ 3788 h 4316"/>
                  <a:gd name="T58" fmla="*/ 401 w 556"/>
                  <a:gd name="T59" fmla="*/ 3513 h 4316"/>
                  <a:gd name="T60" fmla="*/ 467 w 556"/>
                  <a:gd name="T61" fmla="*/ 3225 h 4316"/>
                  <a:gd name="T62" fmla="*/ 515 w 556"/>
                  <a:gd name="T63" fmla="*/ 2931 h 4316"/>
                  <a:gd name="T64" fmla="*/ 544 w 556"/>
                  <a:gd name="T65" fmla="*/ 2632 h 4316"/>
                  <a:gd name="T66" fmla="*/ 556 w 556"/>
                  <a:gd name="T67" fmla="*/ 2326 h 4316"/>
                  <a:gd name="T68" fmla="*/ 556 w 556"/>
                  <a:gd name="T69" fmla="*/ 2020 h 4316"/>
                  <a:gd name="T70" fmla="*/ 556 w 556"/>
                  <a:gd name="T71" fmla="*/ 202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1772" name="Freeform 12">
                <a:extLst>
                  <a:ext uri="{FF2B5EF4-FFF2-40B4-BE49-F238E27FC236}">
                    <a16:creationId xmlns:a16="http://schemas.microsoft.com/office/drawing/2014/main" id="{06613A79-AF4B-408F-90C2-9EAF4D149B1B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>
                  <a:gd name="T0" fmla="*/ 688 w 688"/>
                  <a:gd name="T1" fmla="*/ 2086 h 4316"/>
                  <a:gd name="T2" fmla="*/ 670 w 688"/>
                  <a:gd name="T3" fmla="*/ 1810 h 4316"/>
                  <a:gd name="T4" fmla="*/ 634 w 688"/>
                  <a:gd name="T5" fmla="*/ 1541 h 4316"/>
                  <a:gd name="T6" fmla="*/ 574 w 688"/>
                  <a:gd name="T7" fmla="*/ 1271 h 4316"/>
                  <a:gd name="T8" fmla="*/ 497 w 688"/>
                  <a:gd name="T9" fmla="*/ 1007 h 4316"/>
                  <a:gd name="T10" fmla="*/ 401 w 688"/>
                  <a:gd name="T11" fmla="*/ 749 h 4316"/>
                  <a:gd name="T12" fmla="*/ 293 w 688"/>
                  <a:gd name="T13" fmla="*/ 492 h 4316"/>
                  <a:gd name="T14" fmla="*/ 162 w 688"/>
                  <a:gd name="T15" fmla="*/ 240 h 4316"/>
                  <a:gd name="T16" fmla="*/ 12 w 688"/>
                  <a:gd name="T17" fmla="*/ 0 h 4316"/>
                  <a:gd name="T18" fmla="*/ 0 w 688"/>
                  <a:gd name="T19" fmla="*/ 0 h 4316"/>
                  <a:gd name="T20" fmla="*/ 150 w 688"/>
                  <a:gd name="T21" fmla="*/ 240 h 4316"/>
                  <a:gd name="T22" fmla="*/ 281 w 688"/>
                  <a:gd name="T23" fmla="*/ 492 h 4316"/>
                  <a:gd name="T24" fmla="*/ 389 w 688"/>
                  <a:gd name="T25" fmla="*/ 749 h 4316"/>
                  <a:gd name="T26" fmla="*/ 485 w 688"/>
                  <a:gd name="T27" fmla="*/ 1007 h 4316"/>
                  <a:gd name="T28" fmla="*/ 562 w 688"/>
                  <a:gd name="T29" fmla="*/ 1271 h 4316"/>
                  <a:gd name="T30" fmla="*/ 622 w 688"/>
                  <a:gd name="T31" fmla="*/ 1541 h 4316"/>
                  <a:gd name="T32" fmla="*/ 658 w 688"/>
                  <a:gd name="T33" fmla="*/ 1810 h 4316"/>
                  <a:gd name="T34" fmla="*/ 676 w 688"/>
                  <a:gd name="T35" fmla="*/ 2086 h 4316"/>
                  <a:gd name="T36" fmla="*/ 676 w 688"/>
                  <a:gd name="T37" fmla="*/ 2368 h 4316"/>
                  <a:gd name="T38" fmla="*/ 658 w 688"/>
                  <a:gd name="T39" fmla="*/ 2650 h 4316"/>
                  <a:gd name="T40" fmla="*/ 616 w 688"/>
                  <a:gd name="T41" fmla="*/ 2931 h 4316"/>
                  <a:gd name="T42" fmla="*/ 556 w 688"/>
                  <a:gd name="T43" fmla="*/ 3213 h 4316"/>
                  <a:gd name="T44" fmla="*/ 473 w 688"/>
                  <a:gd name="T45" fmla="*/ 3495 h 4316"/>
                  <a:gd name="T46" fmla="*/ 371 w 688"/>
                  <a:gd name="T47" fmla="*/ 3777 h 4316"/>
                  <a:gd name="T48" fmla="*/ 251 w 688"/>
                  <a:gd name="T49" fmla="*/ 4046 h 4316"/>
                  <a:gd name="T50" fmla="*/ 114 w 688"/>
                  <a:gd name="T51" fmla="*/ 4316 h 4316"/>
                  <a:gd name="T52" fmla="*/ 126 w 688"/>
                  <a:gd name="T53" fmla="*/ 4316 h 4316"/>
                  <a:gd name="T54" fmla="*/ 263 w 688"/>
                  <a:gd name="T55" fmla="*/ 4046 h 4316"/>
                  <a:gd name="T56" fmla="*/ 383 w 688"/>
                  <a:gd name="T57" fmla="*/ 3777 h 4316"/>
                  <a:gd name="T58" fmla="*/ 485 w 688"/>
                  <a:gd name="T59" fmla="*/ 3495 h 4316"/>
                  <a:gd name="T60" fmla="*/ 568 w 688"/>
                  <a:gd name="T61" fmla="*/ 3219 h 4316"/>
                  <a:gd name="T62" fmla="*/ 628 w 688"/>
                  <a:gd name="T63" fmla="*/ 2937 h 4316"/>
                  <a:gd name="T64" fmla="*/ 670 w 688"/>
                  <a:gd name="T65" fmla="*/ 2656 h 4316"/>
                  <a:gd name="T66" fmla="*/ 688 w 688"/>
                  <a:gd name="T67" fmla="*/ 2368 h 4316"/>
                  <a:gd name="T68" fmla="*/ 688 w 688"/>
                  <a:gd name="T69" fmla="*/ 2086 h 4316"/>
                  <a:gd name="T70" fmla="*/ 688 w 688"/>
                  <a:gd name="T71" fmla="*/ 2086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1773" name="Freeform 13">
                <a:extLst>
                  <a:ext uri="{FF2B5EF4-FFF2-40B4-BE49-F238E27FC236}">
                    <a16:creationId xmlns:a16="http://schemas.microsoft.com/office/drawing/2014/main" id="{7B7010E6-CC69-491D-9E39-B65ABCD9A059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>
                  <a:gd name="T0" fmla="*/ 855 w 861"/>
                  <a:gd name="T1" fmla="*/ 2128 h 4316"/>
                  <a:gd name="T2" fmla="*/ 831 w 861"/>
                  <a:gd name="T3" fmla="*/ 1834 h 4316"/>
                  <a:gd name="T4" fmla="*/ 808 w 861"/>
                  <a:gd name="T5" fmla="*/ 1684 h 4316"/>
                  <a:gd name="T6" fmla="*/ 784 w 861"/>
                  <a:gd name="T7" fmla="*/ 1541 h 4316"/>
                  <a:gd name="T8" fmla="*/ 748 w 861"/>
                  <a:gd name="T9" fmla="*/ 1397 h 4316"/>
                  <a:gd name="T10" fmla="*/ 712 w 861"/>
                  <a:gd name="T11" fmla="*/ 1253 h 4316"/>
                  <a:gd name="T12" fmla="*/ 664 w 861"/>
                  <a:gd name="T13" fmla="*/ 1115 h 4316"/>
                  <a:gd name="T14" fmla="*/ 610 w 861"/>
                  <a:gd name="T15" fmla="*/ 977 h 4316"/>
                  <a:gd name="T16" fmla="*/ 491 w 861"/>
                  <a:gd name="T17" fmla="*/ 719 h 4316"/>
                  <a:gd name="T18" fmla="*/ 353 w 861"/>
                  <a:gd name="T19" fmla="*/ 468 h 4316"/>
                  <a:gd name="T20" fmla="*/ 192 w 861"/>
                  <a:gd name="T21" fmla="*/ 228 h 4316"/>
                  <a:gd name="T22" fmla="*/ 12 w 861"/>
                  <a:gd name="T23" fmla="*/ 0 h 4316"/>
                  <a:gd name="T24" fmla="*/ 0 w 861"/>
                  <a:gd name="T25" fmla="*/ 0 h 4316"/>
                  <a:gd name="T26" fmla="*/ 180 w 861"/>
                  <a:gd name="T27" fmla="*/ 228 h 4316"/>
                  <a:gd name="T28" fmla="*/ 341 w 861"/>
                  <a:gd name="T29" fmla="*/ 468 h 4316"/>
                  <a:gd name="T30" fmla="*/ 479 w 861"/>
                  <a:gd name="T31" fmla="*/ 719 h 4316"/>
                  <a:gd name="T32" fmla="*/ 598 w 861"/>
                  <a:gd name="T33" fmla="*/ 983 h 4316"/>
                  <a:gd name="T34" fmla="*/ 652 w 861"/>
                  <a:gd name="T35" fmla="*/ 1121 h 4316"/>
                  <a:gd name="T36" fmla="*/ 700 w 861"/>
                  <a:gd name="T37" fmla="*/ 1259 h 4316"/>
                  <a:gd name="T38" fmla="*/ 736 w 861"/>
                  <a:gd name="T39" fmla="*/ 1403 h 4316"/>
                  <a:gd name="T40" fmla="*/ 772 w 861"/>
                  <a:gd name="T41" fmla="*/ 1547 h 4316"/>
                  <a:gd name="T42" fmla="*/ 802 w 861"/>
                  <a:gd name="T43" fmla="*/ 1690 h 4316"/>
                  <a:gd name="T44" fmla="*/ 819 w 861"/>
                  <a:gd name="T45" fmla="*/ 1834 h 4316"/>
                  <a:gd name="T46" fmla="*/ 837 w 861"/>
                  <a:gd name="T47" fmla="*/ 1984 h 4316"/>
                  <a:gd name="T48" fmla="*/ 843 w 861"/>
                  <a:gd name="T49" fmla="*/ 2128 h 4316"/>
                  <a:gd name="T50" fmla="*/ 849 w 861"/>
                  <a:gd name="T51" fmla="*/ 2278 h 4316"/>
                  <a:gd name="T52" fmla="*/ 843 w 861"/>
                  <a:gd name="T53" fmla="*/ 2428 h 4316"/>
                  <a:gd name="T54" fmla="*/ 831 w 861"/>
                  <a:gd name="T55" fmla="*/ 2572 h 4316"/>
                  <a:gd name="T56" fmla="*/ 819 w 861"/>
                  <a:gd name="T57" fmla="*/ 2721 h 4316"/>
                  <a:gd name="T58" fmla="*/ 796 w 861"/>
                  <a:gd name="T59" fmla="*/ 2865 h 4316"/>
                  <a:gd name="T60" fmla="*/ 766 w 861"/>
                  <a:gd name="T61" fmla="*/ 3015 h 4316"/>
                  <a:gd name="T62" fmla="*/ 724 w 861"/>
                  <a:gd name="T63" fmla="*/ 3159 h 4316"/>
                  <a:gd name="T64" fmla="*/ 682 w 861"/>
                  <a:gd name="T65" fmla="*/ 3303 h 4316"/>
                  <a:gd name="T66" fmla="*/ 586 w 861"/>
                  <a:gd name="T67" fmla="*/ 3567 h 4316"/>
                  <a:gd name="T68" fmla="*/ 473 w 861"/>
                  <a:gd name="T69" fmla="*/ 3824 h 4316"/>
                  <a:gd name="T70" fmla="*/ 335 w 861"/>
                  <a:gd name="T71" fmla="*/ 4076 h 4316"/>
                  <a:gd name="T72" fmla="*/ 180 w 861"/>
                  <a:gd name="T73" fmla="*/ 4316 h 4316"/>
                  <a:gd name="T74" fmla="*/ 192 w 861"/>
                  <a:gd name="T75" fmla="*/ 4316 h 4316"/>
                  <a:gd name="T76" fmla="*/ 347 w 861"/>
                  <a:gd name="T77" fmla="*/ 4076 h 4316"/>
                  <a:gd name="T78" fmla="*/ 485 w 861"/>
                  <a:gd name="T79" fmla="*/ 3824 h 4316"/>
                  <a:gd name="T80" fmla="*/ 598 w 861"/>
                  <a:gd name="T81" fmla="*/ 3573 h 4316"/>
                  <a:gd name="T82" fmla="*/ 694 w 861"/>
                  <a:gd name="T83" fmla="*/ 3309 h 4316"/>
                  <a:gd name="T84" fmla="*/ 736 w 861"/>
                  <a:gd name="T85" fmla="*/ 3165 h 4316"/>
                  <a:gd name="T86" fmla="*/ 778 w 861"/>
                  <a:gd name="T87" fmla="*/ 3021 h 4316"/>
                  <a:gd name="T88" fmla="*/ 808 w 861"/>
                  <a:gd name="T89" fmla="*/ 2871 h 4316"/>
                  <a:gd name="T90" fmla="*/ 831 w 861"/>
                  <a:gd name="T91" fmla="*/ 2727 h 4316"/>
                  <a:gd name="T92" fmla="*/ 843 w 861"/>
                  <a:gd name="T93" fmla="*/ 2578 h 4316"/>
                  <a:gd name="T94" fmla="*/ 855 w 861"/>
                  <a:gd name="T95" fmla="*/ 2428 h 4316"/>
                  <a:gd name="T96" fmla="*/ 861 w 861"/>
                  <a:gd name="T97" fmla="*/ 2278 h 4316"/>
                  <a:gd name="T98" fmla="*/ 855 w 861"/>
                  <a:gd name="T99" fmla="*/ 2128 h 4316"/>
                  <a:gd name="T100" fmla="*/ 855 w 861"/>
                  <a:gd name="T101" fmla="*/ 212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1774" name="Freeform 14">
                <a:extLst>
                  <a:ext uri="{FF2B5EF4-FFF2-40B4-BE49-F238E27FC236}">
                    <a16:creationId xmlns:a16="http://schemas.microsoft.com/office/drawing/2014/main" id="{813188A7-4DD6-4AF8-BFCC-E459C2770EFF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>
                  <a:gd name="T0" fmla="*/ 18 w 149"/>
                  <a:gd name="T1" fmla="*/ 1942 h 4316"/>
                  <a:gd name="T2" fmla="*/ 30 w 149"/>
                  <a:gd name="T3" fmla="*/ 1630 h 4316"/>
                  <a:gd name="T4" fmla="*/ 42 w 149"/>
                  <a:gd name="T5" fmla="*/ 1331 h 4316"/>
                  <a:gd name="T6" fmla="*/ 59 w 149"/>
                  <a:gd name="T7" fmla="*/ 1055 h 4316"/>
                  <a:gd name="T8" fmla="*/ 77 w 149"/>
                  <a:gd name="T9" fmla="*/ 791 h 4316"/>
                  <a:gd name="T10" fmla="*/ 83 w 149"/>
                  <a:gd name="T11" fmla="*/ 671 h 4316"/>
                  <a:gd name="T12" fmla="*/ 95 w 149"/>
                  <a:gd name="T13" fmla="*/ 557 h 4316"/>
                  <a:gd name="T14" fmla="*/ 107 w 149"/>
                  <a:gd name="T15" fmla="*/ 444 h 4316"/>
                  <a:gd name="T16" fmla="*/ 113 w 149"/>
                  <a:gd name="T17" fmla="*/ 342 h 4316"/>
                  <a:gd name="T18" fmla="*/ 125 w 149"/>
                  <a:gd name="T19" fmla="*/ 246 h 4316"/>
                  <a:gd name="T20" fmla="*/ 131 w 149"/>
                  <a:gd name="T21" fmla="*/ 156 h 4316"/>
                  <a:gd name="T22" fmla="*/ 143 w 149"/>
                  <a:gd name="T23" fmla="*/ 72 h 4316"/>
                  <a:gd name="T24" fmla="*/ 149 w 149"/>
                  <a:gd name="T25" fmla="*/ 0 h 4316"/>
                  <a:gd name="T26" fmla="*/ 137 w 149"/>
                  <a:gd name="T27" fmla="*/ 0 h 4316"/>
                  <a:gd name="T28" fmla="*/ 131 w 149"/>
                  <a:gd name="T29" fmla="*/ 72 h 4316"/>
                  <a:gd name="T30" fmla="*/ 119 w 149"/>
                  <a:gd name="T31" fmla="*/ 156 h 4316"/>
                  <a:gd name="T32" fmla="*/ 113 w 149"/>
                  <a:gd name="T33" fmla="*/ 246 h 4316"/>
                  <a:gd name="T34" fmla="*/ 101 w 149"/>
                  <a:gd name="T35" fmla="*/ 342 h 4316"/>
                  <a:gd name="T36" fmla="*/ 95 w 149"/>
                  <a:gd name="T37" fmla="*/ 444 h 4316"/>
                  <a:gd name="T38" fmla="*/ 83 w 149"/>
                  <a:gd name="T39" fmla="*/ 557 h 4316"/>
                  <a:gd name="T40" fmla="*/ 71 w 149"/>
                  <a:gd name="T41" fmla="*/ 671 h 4316"/>
                  <a:gd name="T42" fmla="*/ 65 w 149"/>
                  <a:gd name="T43" fmla="*/ 791 h 4316"/>
                  <a:gd name="T44" fmla="*/ 48 w 149"/>
                  <a:gd name="T45" fmla="*/ 1055 h 4316"/>
                  <a:gd name="T46" fmla="*/ 30 w 149"/>
                  <a:gd name="T47" fmla="*/ 1331 h 4316"/>
                  <a:gd name="T48" fmla="*/ 18 w 149"/>
                  <a:gd name="T49" fmla="*/ 1630 h 4316"/>
                  <a:gd name="T50" fmla="*/ 6 w 149"/>
                  <a:gd name="T51" fmla="*/ 1942 h 4316"/>
                  <a:gd name="T52" fmla="*/ 0 w 149"/>
                  <a:gd name="T53" fmla="*/ 2278 h 4316"/>
                  <a:gd name="T54" fmla="*/ 6 w 149"/>
                  <a:gd name="T55" fmla="*/ 2602 h 4316"/>
                  <a:gd name="T56" fmla="*/ 12 w 149"/>
                  <a:gd name="T57" fmla="*/ 2919 h 4316"/>
                  <a:gd name="T58" fmla="*/ 24 w 149"/>
                  <a:gd name="T59" fmla="*/ 3219 h 4316"/>
                  <a:gd name="T60" fmla="*/ 36 w 149"/>
                  <a:gd name="T61" fmla="*/ 3513 h 4316"/>
                  <a:gd name="T62" fmla="*/ 59 w 149"/>
                  <a:gd name="T63" fmla="*/ 3794 h 4316"/>
                  <a:gd name="T64" fmla="*/ 89 w 149"/>
                  <a:gd name="T65" fmla="*/ 4058 h 4316"/>
                  <a:gd name="T66" fmla="*/ 125 w 149"/>
                  <a:gd name="T67" fmla="*/ 4316 h 4316"/>
                  <a:gd name="T68" fmla="*/ 137 w 149"/>
                  <a:gd name="T69" fmla="*/ 4316 h 4316"/>
                  <a:gd name="T70" fmla="*/ 101 w 149"/>
                  <a:gd name="T71" fmla="*/ 4058 h 4316"/>
                  <a:gd name="T72" fmla="*/ 71 w 149"/>
                  <a:gd name="T73" fmla="*/ 3794 h 4316"/>
                  <a:gd name="T74" fmla="*/ 48 w 149"/>
                  <a:gd name="T75" fmla="*/ 3513 h 4316"/>
                  <a:gd name="T76" fmla="*/ 36 w 149"/>
                  <a:gd name="T77" fmla="*/ 3225 h 4316"/>
                  <a:gd name="T78" fmla="*/ 24 w 149"/>
                  <a:gd name="T79" fmla="*/ 2919 h 4316"/>
                  <a:gd name="T80" fmla="*/ 18 w 149"/>
                  <a:gd name="T81" fmla="*/ 2608 h 4316"/>
                  <a:gd name="T82" fmla="*/ 12 w 149"/>
                  <a:gd name="T83" fmla="*/ 2278 h 4316"/>
                  <a:gd name="T84" fmla="*/ 18 w 149"/>
                  <a:gd name="T85" fmla="*/ 1942 h 4316"/>
                  <a:gd name="T86" fmla="*/ 18 w 149"/>
                  <a:gd name="T87" fmla="*/ 1942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1775" name="Freeform 15">
                <a:extLst>
                  <a:ext uri="{FF2B5EF4-FFF2-40B4-BE49-F238E27FC236}">
                    <a16:creationId xmlns:a16="http://schemas.microsoft.com/office/drawing/2014/main" id="{46E76309-F2EE-49C0-B344-0A0905882A07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>
                  <a:gd name="T0" fmla="*/ 18 w 299"/>
                  <a:gd name="T1" fmla="*/ 2062 h 4316"/>
                  <a:gd name="T2" fmla="*/ 30 w 299"/>
                  <a:gd name="T3" fmla="*/ 1750 h 4316"/>
                  <a:gd name="T4" fmla="*/ 54 w 299"/>
                  <a:gd name="T5" fmla="*/ 1451 h 4316"/>
                  <a:gd name="T6" fmla="*/ 84 w 299"/>
                  <a:gd name="T7" fmla="*/ 1169 h 4316"/>
                  <a:gd name="T8" fmla="*/ 126 w 299"/>
                  <a:gd name="T9" fmla="*/ 899 h 4316"/>
                  <a:gd name="T10" fmla="*/ 162 w 299"/>
                  <a:gd name="T11" fmla="*/ 641 h 4316"/>
                  <a:gd name="T12" fmla="*/ 209 w 299"/>
                  <a:gd name="T13" fmla="*/ 408 h 4316"/>
                  <a:gd name="T14" fmla="*/ 251 w 299"/>
                  <a:gd name="T15" fmla="*/ 192 h 4316"/>
                  <a:gd name="T16" fmla="*/ 299 w 299"/>
                  <a:gd name="T17" fmla="*/ 0 h 4316"/>
                  <a:gd name="T18" fmla="*/ 287 w 299"/>
                  <a:gd name="T19" fmla="*/ 0 h 4316"/>
                  <a:gd name="T20" fmla="*/ 239 w 299"/>
                  <a:gd name="T21" fmla="*/ 192 h 4316"/>
                  <a:gd name="T22" fmla="*/ 198 w 299"/>
                  <a:gd name="T23" fmla="*/ 408 h 4316"/>
                  <a:gd name="T24" fmla="*/ 156 w 299"/>
                  <a:gd name="T25" fmla="*/ 641 h 4316"/>
                  <a:gd name="T26" fmla="*/ 114 w 299"/>
                  <a:gd name="T27" fmla="*/ 899 h 4316"/>
                  <a:gd name="T28" fmla="*/ 78 w 299"/>
                  <a:gd name="T29" fmla="*/ 1169 h 4316"/>
                  <a:gd name="T30" fmla="*/ 48 w 299"/>
                  <a:gd name="T31" fmla="*/ 1451 h 4316"/>
                  <a:gd name="T32" fmla="*/ 24 w 299"/>
                  <a:gd name="T33" fmla="*/ 1750 h 4316"/>
                  <a:gd name="T34" fmla="*/ 6 w 299"/>
                  <a:gd name="T35" fmla="*/ 2062 h 4316"/>
                  <a:gd name="T36" fmla="*/ 0 w 299"/>
                  <a:gd name="T37" fmla="*/ 2374 h 4316"/>
                  <a:gd name="T38" fmla="*/ 12 w 299"/>
                  <a:gd name="T39" fmla="*/ 2674 h 4316"/>
                  <a:gd name="T40" fmla="*/ 30 w 299"/>
                  <a:gd name="T41" fmla="*/ 2973 h 4316"/>
                  <a:gd name="T42" fmla="*/ 54 w 299"/>
                  <a:gd name="T43" fmla="*/ 3255 h 4316"/>
                  <a:gd name="T44" fmla="*/ 96 w 299"/>
                  <a:gd name="T45" fmla="*/ 3537 h 4316"/>
                  <a:gd name="T46" fmla="*/ 144 w 299"/>
                  <a:gd name="T47" fmla="*/ 3806 h 4316"/>
                  <a:gd name="T48" fmla="*/ 203 w 299"/>
                  <a:gd name="T49" fmla="*/ 4064 h 4316"/>
                  <a:gd name="T50" fmla="*/ 275 w 299"/>
                  <a:gd name="T51" fmla="*/ 4316 h 4316"/>
                  <a:gd name="T52" fmla="*/ 287 w 299"/>
                  <a:gd name="T53" fmla="*/ 4316 h 4316"/>
                  <a:gd name="T54" fmla="*/ 215 w 299"/>
                  <a:gd name="T55" fmla="*/ 4064 h 4316"/>
                  <a:gd name="T56" fmla="*/ 156 w 299"/>
                  <a:gd name="T57" fmla="*/ 3806 h 4316"/>
                  <a:gd name="T58" fmla="*/ 108 w 299"/>
                  <a:gd name="T59" fmla="*/ 3537 h 4316"/>
                  <a:gd name="T60" fmla="*/ 66 w 299"/>
                  <a:gd name="T61" fmla="*/ 3261 h 4316"/>
                  <a:gd name="T62" fmla="*/ 42 w 299"/>
                  <a:gd name="T63" fmla="*/ 2973 h 4316"/>
                  <a:gd name="T64" fmla="*/ 24 w 299"/>
                  <a:gd name="T65" fmla="*/ 2680 h 4316"/>
                  <a:gd name="T66" fmla="*/ 12 w 299"/>
                  <a:gd name="T67" fmla="*/ 2374 h 4316"/>
                  <a:gd name="T68" fmla="*/ 18 w 299"/>
                  <a:gd name="T69" fmla="*/ 2062 h 4316"/>
                  <a:gd name="T70" fmla="*/ 18 w 299"/>
                  <a:gd name="T71" fmla="*/ 2062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1776" name="Freeform 16">
                <a:extLst>
                  <a:ext uri="{FF2B5EF4-FFF2-40B4-BE49-F238E27FC236}">
                    <a16:creationId xmlns:a16="http://schemas.microsoft.com/office/drawing/2014/main" id="{1BA48666-D01E-4B0B-B059-E157D5894F51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>
                  <a:gd name="T0" fmla="*/ 424 w 424"/>
                  <a:gd name="T1" fmla="*/ 0 h 4316"/>
                  <a:gd name="T2" fmla="*/ 412 w 424"/>
                  <a:gd name="T3" fmla="*/ 0 h 4316"/>
                  <a:gd name="T4" fmla="*/ 316 w 424"/>
                  <a:gd name="T5" fmla="*/ 222 h 4316"/>
                  <a:gd name="T6" fmla="*/ 239 w 424"/>
                  <a:gd name="T7" fmla="*/ 462 h 4316"/>
                  <a:gd name="T8" fmla="*/ 167 w 424"/>
                  <a:gd name="T9" fmla="*/ 707 h 4316"/>
                  <a:gd name="T10" fmla="*/ 107 w 424"/>
                  <a:gd name="T11" fmla="*/ 971 h 4316"/>
                  <a:gd name="T12" fmla="*/ 65 w 424"/>
                  <a:gd name="T13" fmla="*/ 1247 h 4316"/>
                  <a:gd name="T14" fmla="*/ 29 w 424"/>
                  <a:gd name="T15" fmla="*/ 1529 h 4316"/>
                  <a:gd name="T16" fmla="*/ 6 w 424"/>
                  <a:gd name="T17" fmla="*/ 1822 h 4316"/>
                  <a:gd name="T18" fmla="*/ 0 w 424"/>
                  <a:gd name="T19" fmla="*/ 2122 h 4316"/>
                  <a:gd name="T20" fmla="*/ 6 w 424"/>
                  <a:gd name="T21" fmla="*/ 2404 h 4316"/>
                  <a:gd name="T22" fmla="*/ 24 w 424"/>
                  <a:gd name="T23" fmla="*/ 2686 h 4316"/>
                  <a:gd name="T24" fmla="*/ 47 w 424"/>
                  <a:gd name="T25" fmla="*/ 2961 h 4316"/>
                  <a:gd name="T26" fmla="*/ 89 w 424"/>
                  <a:gd name="T27" fmla="*/ 3243 h 4316"/>
                  <a:gd name="T28" fmla="*/ 137 w 424"/>
                  <a:gd name="T29" fmla="*/ 3519 h 4316"/>
                  <a:gd name="T30" fmla="*/ 197 w 424"/>
                  <a:gd name="T31" fmla="*/ 3788 h 4316"/>
                  <a:gd name="T32" fmla="*/ 269 w 424"/>
                  <a:gd name="T33" fmla="*/ 4058 h 4316"/>
                  <a:gd name="T34" fmla="*/ 346 w 424"/>
                  <a:gd name="T35" fmla="*/ 4316 h 4316"/>
                  <a:gd name="T36" fmla="*/ 358 w 424"/>
                  <a:gd name="T37" fmla="*/ 4316 h 4316"/>
                  <a:gd name="T38" fmla="*/ 281 w 424"/>
                  <a:gd name="T39" fmla="*/ 4058 h 4316"/>
                  <a:gd name="T40" fmla="*/ 209 w 424"/>
                  <a:gd name="T41" fmla="*/ 3788 h 4316"/>
                  <a:gd name="T42" fmla="*/ 149 w 424"/>
                  <a:gd name="T43" fmla="*/ 3519 h 4316"/>
                  <a:gd name="T44" fmla="*/ 101 w 424"/>
                  <a:gd name="T45" fmla="*/ 3243 h 4316"/>
                  <a:gd name="T46" fmla="*/ 59 w 424"/>
                  <a:gd name="T47" fmla="*/ 2961 h 4316"/>
                  <a:gd name="T48" fmla="*/ 35 w 424"/>
                  <a:gd name="T49" fmla="*/ 2686 h 4316"/>
                  <a:gd name="T50" fmla="*/ 18 w 424"/>
                  <a:gd name="T51" fmla="*/ 2404 h 4316"/>
                  <a:gd name="T52" fmla="*/ 12 w 424"/>
                  <a:gd name="T53" fmla="*/ 2122 h 4316"/>
                  <a:gd name="T54" fmla="*/ 18 w 424"/>
                  <a:gd name="T55" fmla="*/ 1822 h 4316"/>
                  <a:gd name="T56" fmla="*/ 41 w 424"/>
                  <a:gd name="T57" fmla="*/ 1529 h 4316"/>
                  <a:gd name="T58" fmla="*/ 71 w 424"/>
                  <a:gd name="T59" fmla="*/ 1247 h 4316"/>
                  <a:gd name="T60" fmla="*/ 119 w 424"/>
                  <a:gd name="T61" fmla="*/ 971 h 4316"/>
                  <a:gd name="T62" fmla="*/ 179 w 424"/>
                  <a:gd name="T63" fmla="*/ 707 h 4316"/>
                  <a:gd name="T64" fmla="*/ 245 w 424"/>
                  <a:gd name="T65" fmla="*/ 462 h 4316"/>
                  <a:gd name="T66" fmla="*/ 328 w 424"/>
                  <a:gd name="T67" fmla="*/ 222 h 4316"/>
                  <a:gd name="T68" fmla="*/ 424 w 424"/>
                  <a:gd name="T69" fmla="*/ 0 h 4316"/>
                  <a:gd name="T70" fmla="*/ 424 w 424"/>
                  <a:gd name="T71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1777" name="Freeform 17">
                <a:extLst>
                  <a:ext uri="{FF2B5EF4-FFF2-40B4-BE49-F238E27FC236}">
                    <a16:creationId xmlns:a16="http://schemas.microsoft.com/office/drawing/2014/main" id="{3397303C-9E32-4287-8094-0750B10D7893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>
                  <a:gd name="T0" fmla="*/ 12 w 574"/>
                  <a:gd name="T1" fmla="*/ 2146 h 4316"/>
                  <a:gd name="T2" fmla="*/ 24 w 574"/>
                  <a:gd name="T3" fmla="*/ 1846 h 4316"/>
                  <a:gd name="T4" fmla="*/ 54 w 574"/>
                  <a:gd name="T5" fmla="*/ 1559 h 4316"/>
                  <a:gd name="T6" fmla="*/ 96 w 574"/>
                  <a:gd name="T7" fmla="*/ 1277 h 4316"/>
                  <a:gd name="T8" fmla="*/ 162 w 574"/>
                  <a:gd name="T9" fmla="*/ 1001 h 4316"/>
                  <a:gd name="T10" fmla="*/ 239 w 574"/>
                  <a:gd name="T11" fmla="*/ 731 h 4316"/>
                  <a:gd name="T12" fmla="*/ 335 w 574"/>
                  <a:gd name="T13" fmla="*/ 480 h 4316"/>
                  <a:gd name="T14" fmla="*/ 449 w 574"/>
                  <a:gd name="T15" fmla="*/ 234 h 4316"/>
                  <a:gd name="T16" fmla="*/ 574 w 574"/>
                  <a:gd name="T17" fmla="*/ 0 h 4316"/>
                  <a:gd name="T18" fmla="*/ 562 w 574"/>
                  <a:gd name="T19" fmla="*/ 0 h 4316"/>
                  <a:gd name="T20" fmla="*/ 437 w 574"/>
                  <a:gd name="T21" fmla="*/ 234 h 4316"/>
                  <a:gd name="T22" fmla="*/ 323 w 574"/>
                  <a:gd name="T23" fmla="*/ 480 h 4316"/>
                  <a:gd name="T24" fmla="*/ 227 w 574"/>
                  <a:gd name="T25" fmla="*/ 737 h 4316"/>
                  <a:gd name="T26" fmla="*/ 150 w 574"/>
                  <a:gd name="T27" fmla="*/ 1001 h 4316"/>
                  <a:gd name="T28" fmla="*/ 84 w 574"/>
                  <a:gd name="T29" fmla="*/ 1277 h 4316"/>
                  <a:gd name="T30" fmla="*/ 42 w 574"/>
                  <a:gd name="T31" fmla="*/ 1559 h 4316"/>
                  <a:gd name="T32" fmla="*/ 12 w 574"/>
                  <a:gd name="T33" fmla="*/ 1852 h 4316"/>
                  <a:gd name="T34" fmla="*/ 0 w 574"/>
                  <a:gd name="T35" fmla="*/ 2146 h 4316"/>
                  <a:gd name="T36" fmla="*/ 6 w 574"/>
                  <a:gd name="T37" fmla="*/ 2434 h 4316"/>
                  <a:gd name="T38" fmla="*/ 30 w 574"/>
                  <a:gd name="T39" fmla="*/ 2715 h 4316"/>
                  <a:gd name="T40" fmla="*/ 66 w 574"/>
                  <a:gd name="T41" fmla="*/ 2997 h 4316"/>
                  <a:gd name="T42" fmla="*/ 120 w 574"/>
                  <a:gd name="T43" fmla="*/ 3273 h 4316"/>
                  <a:gd name="T44" fmla="*/ 191 w 574"/>
                  <a:gd name="T45" fmla="*/ 3549 h 4316"/>
                  <a:gd name="T46" fmla="*/ 275 w 574"/>
                  <a:gd name="T47" fmla="*/ 3812 h 4316"/>
                  <a:gd name="T48" fmla="*/ 371 w 574"/>
                  <a:gd name="T49" fmla="*/ 4070 h 4316"/>
                  <a:gd name="T50" fmla="*/ 484 w 574"/>
                  <a:gd name="T51" fmla="*/ 4316 h 4316"/>
                  <a:gd name="T52" fmla="*/ 496 w 574"/>
                  <a:gd name="T53" fmla="*/ 4316 h 4316"/>
                  <a:gd name="T54" fmla="*/ 383 w 574"/>
                  <a:gd name="T55" fmla="*/ 4070 h 4316"/>
                  <a:gd name="T56" fmla="*/ 287 w 574"/>
                  <a:gd name="T57" fmla="*/ 3812 h 4316"/>
                  <a:gd name="T58" fmla="*/ 203 w 574"/>
                  <a:gd name="T59" fmla="*/ 3549 h 4316"/>
                  <a:gd name="T60" fmla="*/ 132 w 574"/>
                  <a:gd name="T61" fmla="*/ 3273 h 4316"/>
                  <a:gd name="T62" fmla="*/ 78 w 574"/>
                  <a:gd name="T63" fmla="*/ 2997 h 4316"/>
                  <a:gd name="T64" fmla="*/ 42 w 574"/>
                  <a:gd name="T65" fmla="*/ 2715 h 4316"/>
                  <a:gd name="T66" fmla="*/ 18 w 574"/>
                  <a:gd name="T67" fmla="*/ 2434 h 4316"/>
                  <a:gd name="T68" fmla="*/ 12 w 574"/>
                  <a:gd name="T69" fmla="*/ 2146 h 4316"/>
                  <a:gd name="T70" fmla="*/ 12 w 574"/>
                  <a:gd name="T71" fmla="*/ 2146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1778" name="Freeform 18">
                <a:extLst>
                  <a:ext uri="{FF2B5EF4-FFF2-40B4-BE49-F238E27FC236}">
                    <a16:creationId xmlns:a16="http://schemas.microsoft.com/office/drawing/2014/main" id="{86863DF9-7153-4F30-943C-FEC44324C422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>
                  <a:gd name="T0" fmla="*/ 12 w 735"/>
                  <a:gd name="T1" fmla="*/ 2098 h 4316"/>
                  <a:gd name="T2" fmla="*/ 29 w 735"/>
                  <a:gd name="T3" fmla="*/ 1798 h 4316"/>
                  <a:gd name="T4" fmla="*/ 71 w 735"/>
                  <a:gd name="T5" fmla="*/ 1505 h 4316"/>
                  <a:gd name="T6" fmla="*/ 131 w 735"/>
                  <a:gd name="T7" fmla="*/ 1223 h 4316"/>
                  <a:gd name="T8" fmla="*/ 215 w 735"/>
                  <a:gd name="T9" fmla="*/ 941 h 4316"/>
                  <a:gd name="T10" fmla="*/ 316 w 735"/>
                  <a:gd name="T11" fmla="*/ 689 h 4316"/>
                  <a:gd name="T12" fmla="*/ 442 w 735"/>
                  <a:gd name="T13" fmla="*/ 444 h 4316"/>
                  <a:gd name="T14" fmla="*/ 580 w 735"/>
                  <a:gd name="T15" fmla="*/ 216 h 4316"/>
                  <a:gd name="T16" fmla="*/ 735 w 735"/>
                  <a:gd name="T17" fmla="*/ 0 h 4316"/>
                  <a:gd name="T18" fmla="*/ 723 w 735"/>
                  <a:gd name="T19" fmla="*/ 0 h 4316"/>
                  <a:gd name="T20" fmla="*/ 568 w 735"/>
                  <a:gd name="T21" fmla="*/ 210 h 4316"/>
                  <a:gd name="T22" fmla="*/ 430 w 735"/>
                  <a:gd name="T23" fmla="*/ 438 h 4316"/>
                  <a:gd name="T24" fmla="*/ 311 w 735"/>
                  <a:gd name="T25" fmla="*/ 683 h 4316"/>
                  <a:gd name="T26" fmla="*/ 209 w 735"/>
                  <a:gd name="T27" fmla="*/ 941 h 4316"/>
                  <a:gd name="T28" fmla="*/ 125 w 735"/>
                  <a:gd name="T29" fmla="*/ 1217 h 4316"/>
                  <a:gd name="T30" fmla="*/ 59 w 735"/>
                  <a:gd name="T31" fmla="*/ 1505 h 4316"/>
                  <a:gd name="T32" fmla="*/ 18 w 735"/>
                  <a:gd name="T33" fmla="*/ 1798 h 4316"/>
                  <a:gd name="T34" fmla="*/ 0 w 735"/>
                  <a:gd name="T35" fmla="*/ 2098 h 4316"/>
                  <a:gd name="T36" fmla="*/ 6 w 735"/>
                  <a:gd name="T37" fmla="*/ 2404 h 4316"/>
                  <a:gd name="T38" fmla="*/ 29 w 735"/>
                  <a:gd name="T39" fmla="*/ 2709 h 4316"/>
                  <a:gd name="T40" fmla="*/ 77 w 735"/>
                  <a:gd name="T41" fmla="*/ 3015 h 4316"/>
                  <a:gd name="T42" fmla="*/ 149 w 735"/>
                  <a:gd name="T43" fmla="*/ 3315 h 4316"/>
                  <a:gd name="T44" fmla="*/ 227 w 735"/>
                  <a:gd name="T45" fmla="*/ 3573 h 4316"/>
                  <a:gd name="T46" fmla="*/ 316 w 735"/>
                  <a:gd name="T47" fmla="*/ 3824 h 4316"/>
                  <a:gd name="T48" fmla="*/ 424 w 735"/>
                  <a:gd name="T49" fmla="*/ 4076 h 4316"/>
                  <a:gd name="T50" fmla="*/ 544 w 735"/>
                  <a:gd name="T51" fmla="*/ 4316 h 4316"/>
                  <a:gd name="T52" fmla="*/ 556 w 735"/>
                  <a:gd name="T53" fmla="*/ 4316 h 4316"/>
                  <a:gd name="T54" fmla="*/ 436 w 735"/>
                  <a:gd name="T55" fmla="*/ 4076 h 4316"/>
                  <a:gd name="T56" fmla="*/ 328 w 735"/>
                  <a:gd name="T57" fmla="*/ 3824 h 4316"/>
                  <a:gd name="T58" fmla="*/ 239 w 735"/>
                  <a:gd name="T59" fmla="*/ 3573 h 4316"/>
                  <a:gd name="T60" fmla="*/ 161 w 735"/>
                  <a:gd name="T61" fmla="*/ 3315 h 4316"/>
                  <a:gd name="T62" fmla="*/ 89 w 735"/>
                  <a:gd name="T63" fmla="*/ 3015 h 4316"/>
                  <a:gd name="T64" fmla="*/ 41 w 735"/>
                  <a:gd name="T65" fmla="*/ 2709 h 4316"/>
                  <a:gd name="T66" fmla="*/ 18 w 735"/>
                  <a:gd name="T67" fmla="*/ 2404 h 4316"/>
                  <a:gd name="T68" fmla="*/ 12 w 735"/>
                  <a:gd name="T69" fmla="*/ 2098 h 4316"/>
                  <a:gd name="T70" fmla="*/ 12 w 735"/>
                  <a:gd name="T71" fmla="*/ 209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1779" name="Freeform 19">
                <a:extLst>
                  <a:ext uri="{FF2B5EF4-FFF2-40B4-BE49-F238E27FC236}">
                    <a16:creationId xmlns:a16="http://schemas.microsoft.com/office/drawing/2014/main" id="{AEB5FB4F-F497-430A-AABE-30117D6C33A1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>
                  <a:gd name="T0" fmla="*/ 18 w 837"/>
                  <a:gd name="T1" fmla="*/ 1948 h 4316"/>
                  <a:gd name="T2" fmla="*/ 48 w 837"/>
                  <a:gd name="T3" fmla="*/ 1708 h 4316"/>
                  <a:gd name="T4" fmla="*/ 96 w 837"/>
                  <a:gd name="T5" fmla="*/ 1475 h 4316"/>
                  <a:gd name="T6" fmla="*/ 161 w 837"/>
                  <a:gd name="T7" fmla="*/ 1235 h 4316"/>
                  <a:gd name="T8" fmla="*/ 251 w 837"/>
                  <a:gd name="T9" fmla="*/ 995 h 4316"/>
                  <a:gd name="T10" fmla="*/ 365 w 837"/>
                  <a:gd name="T11" fmla="*/ 755 h 4316"/>
                  <a:gd name="T12" fmla="*/ 496 w 837"/>
                  <a:gd name="T13" fmla="*/ 510 h 4316"/>
                  <a:gd name="T14" fmla="*/ 658 w 837"/>
                  <a:gd name="T15" fmla="*/ 258 h 4316"/>
                  <a:gd name="T16" fmla="*/ 741 w 837"/>
                  <a:gd name="T17" fmla="*/ 132 h 4316"/>
                  <a:gd name="T18" fmla="*/ 837 w 837"/>
                  <a:gd name="T19" fmla="*/ 0 h 4316"/>
                  <a:gd name="T20" fmla="*/ 825 w 837"/>
                  <a:gd name="T21" fmla="*/ 0 h 4316"/>
                  <a:gd name="T22" fmla="*/ 729 w 837"/>
                  <a:gd name="T23" fmla="*/ 132 h 4316"/>
                  <a:gd name="T24" fmla="*/ 640 w 837"/>
                  <a:gd name="T25" fmla="*/ 258 h 4316"/>
                  <a:gd name="T26" fmla="*/ 562 w 837"/>
                  <a:gd name="T27" fmla="*/ 384 h 4316"/>
                  <a:gd name="T28" fmla="*/ 484 w 837"/>
                  <a:gd name="T29" fmla="*/ 510 h 4316"/>
                  <a:gd name="T30" fmla="*/ 353 w 837"/>
                  <a:gd name="T31" fmla="*/ 755 h 4316"/>
                  <a:gd name="T32" fmla="*/ 239 w 837"/>
                  <a:gd name="T33" fmla="*/ 995 h 4316"/>
                  <a:gd name="T34" fmla="*/ 150 w 837"/>
                  <a:gd name="T35" fmla="*/ 1235 h 4316"/>
                  <a:gd name="T36" fmla="*/ 84 w 837"/>
                  <a:gd name="T37" fmla="*/ 1469 h 4316"/>
                  <a:gd name="T38" fmla="*/ 36 w 837"/>
                  <a:gd name="T39" fmla="*/ 1702 h 4316"/>
                  <a:gd name="T40" fmla="*/ 6 w 837"/>
                  <a:gd name="T41" fmla="*/ 1942 h 4316"/>
                  <a:gd name="T42" fmla="*/ 0 w 837"/>
                  <a:gd name="T43" fmla="*/ 2200 h 4316"/>
                  <a:gd name="T44" fmla="*/ 12 w 837"/>
                  <a:gd name="T45" fmla="*/ 2470 h 4316"/>
                  <a:gd name="T46" fmla="*/ 48 w 837"/>
                  <a:gd name="T47" fmla="*/ 2739 h 4316"/>
                  <a:gd name="T48" fmla="*/ 114 w 837"/>
                  <a:gd name="T49" fmla="*/ 3027 h 4316"/>
                  <a:gd name="T50" fmla="*/ 150 w 837"/>
                  <a:gd name="T51" fmla="*/ 3171 h 4316"/>
                  <a:gd name="T52" fmla="*/ 197 w 837"/>
                  <a:gd name="T53" fmla="*/ 3321 h 4316"/>
                  <a:gd name="T54" fmla="*/ 245 w 837"/>
                  <a:gd name="T55" fmla="*/ 3477 h 4316"/>
                  <a:gd name="T56" fmla="*/ 305 w 837"/>
                  <a:gd name="T57" fmla="*/ 3639 h 4316"/>
                  <a:gd name="T58" fmla="*/ 365 w 837"/>
                  <a:gd name="T59" fmla="*/ 3800 h 4316"/>
                  <a:gd name="T60" fmla="*/ 437 w 837"/>
                  <a:gd name="T61" fmla="*/ 3968 h 4316"/>
                  <a:gd name="T62" fmla="*/ 508 w 837"/>
                  <a:gd name="T63" fmla="*/ 4136 h 4316"/>
                  <a:gd name="T64" fmla="*/ 592 w 837"/>
                  <a:gd name="T65" fmla="*/ 4316 h 4316"/>
                  <a:gd name="T66" fmla="*/ 604 w 837"/>
                  <a:gd name="T67" fmla="*/ 4316 h 4316"/>
                  <a:gd name="T68" fmla="*/ 520 w 837"/>
                  <a:gd name="T69" fmla="*/ 4136 h 4316"/>
                  <a:gd name="T70" fmla="*/ 448 w 837"/>
                  <a:gd name="T71" fmla="*/ 3968 h 4316"/>
                  <a:gd name="T72" fmla="*/ 377 w 837"/>
                  <a:gd name="T73" fmla="*/ 3800 h 4316"/>
                  <a:gd name="T74" fmla="*/ 317 w 837"/>
                  <a:gd name="T75" fmla="*/ 3639 h 4316"/>
                  <a:gd name="T76" fmla="*/ 257 w 837"/>
                  <a:gd name="T77" fmla="*/ 3477 h 4316"/>
                  <a:gd name="T78" fmla="*/ 209 w 837"/>
                  <a:gd name="T79" fmla="*/ 3327 h 4316"/>
                  <a:gd name="T80" fmla="*/ 161 w 837"/>
                  <a:gd name="T81" fmla="*/ 3171 h 4316"/>
                  <a:gd name="T82" fmla="*/ 126 w 837"/>
                  <a:gd name="T83" fmla="*/ 3027 h 4316"/>
                  <a:gd name="T84" fmla="*/ 60 w 837"/>
                  <a:gd name="T85" fmla="*/ 2739 h 4316"/>
                  <a:gd name="T86" fmla="*/ 24 w 837"/>
                  <a:gd name="T87" fmla="*/ 2470 h 4316"/>
                  <a:gd name="T88" fmla="*/ 12 w 837"/>
                  <a:gd name="T89" fmla="*/ 2206 h 4316"/>
                  <a:gd name="T90" fmla="*/ 18 w 837"/>
                  <a:gd name="T91" fmla="*/ 1948 h 4316"/>
                  <a:gd name="T92" fmla="*/ 18 w 837"/>
                  <a:gd name="T93" fmla="*/ 194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01780" name="Freeform 20">
              <a:extLst>
                <a:ext uri="{FF2B5EF4-FFF2-40B4-BE49-F238E27FC236}">
                  <a16:creationId xmlns:a16="http://schemas.microsoft.com/office/drawing/2014/main" id="{596EE2FC-C8E7-4860-9C1F-52192C66018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>
                <a:gd name="T0" fmla="*/ 0 w 604"/>
                <a:gd name="T1" fmla="*/ 54 h 1415"/>
                <a:gd name="T2" fmla="*/ 42 w 604"/>
                <a:gd name="T3" fmla="*/ 228 h 1415"/>
                <a:gd name="T4" fmla="*/ 96 w 604"/>
                <a:gd name="T5" fmla="*/ 402 h 1415"/>
                <a:gd name="T6" fmla="*/ 161 w 604"/>
                <a:gd name="T7" fmla="*/ 576 h 1415"/>
                <a:gd name="T8" fmla="*/ 227 w 604"/>
                <a:gd name="T9" fmla="*/ 744 h 1415"/>
                <a:gd name="T10" fmla="*/ 305 w 604"/>
                <a:gd name="T11" fmla="*/ 917 h 1415"/>
                <a:gd name="T12" fmla="*/ 389 w 604"/>
                <a:gd name="T13" fmla="*/ 1085 h 1415"/>
                <a:gd name="T14" fmla="*/ 484 w 604"/>
                <a:gd name="T15" fmla="*/ 1253 h 1415"/>
                <a:gd name="T16" fmla="*/ 586 w 604"/>
                <a:gd name="T17" fmla="*/ 1415 h 1415"/>
                <a:gd name="T18" fmla="*/ 604 w 604"/>
                <a:gd name="T19" fmla="*/ 1415 h 1415"/>
                <a:gd name="T20" fmla="*/ 496 w 604"/>
                <a:gd name="T21" fmla="*/ 1247 h 1415"/>
                <a:gd name="T22" fmla="*/ 401 w 604"/>
                <a:gd name="T23" fmla="*/ 1073 h 1415"/>
                <a:gd name="T24" fmla="*/ 311 w 604"/>
                <a:gd name="T25" fmla="*/ 899 h 1415"/>
                <a:gd name="T26" fmla="*/ 233 w 604"/>
                <a:gd name="T27" fmla="*/ 720 h 1415"/>
                <a:gd name="T28" fmla="*/ 161 w 604"/>
                <a:gd name="T29" fmla="*/ 546 h 1415"/>
                <a:gd name="T30" fmla="*/ 102 w 604"/>
                <a:gd name="T31" fmla="*/ 366 h 1415"/>
                <a:gd name="T32" fmla="*/ 48 w 604"/>
                <a:gd name="T33" fmla="*/ 180 h 1415"/>
                <a:gd name="T34" fmla="*/ 0 w 604"/>
                <a:gd name="T35" fmla="*/ 0 h 1415"/>
                <a:gd name="T36" fmla="*/ 0 w 604"/>
                <a:gd name="T37" fmla="*/ 54 h 1415"/>
                <a:gd name="T38" fmla="*/ 0 w 604"/>
                <a:gd name="T39" fmla="*/ 54 h 14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1781" name="Freeform 21">
              <a:extLst>
                <a:ext uri="{FF2B5EF4-FFF2-40B4-BE49-F238E27FC236}">
                  <a16:creationId xmlns:a16="http://schemas.microsoft.com/office/drawing/2014/main" id="{BECF5CF5-6DF8-403D-A633-93C2F039C59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>
                <a:gd name="T0" fmla="*/ 0 w 227"/>
                <a:gd name="T1" fmla="*/ 30 h 426"/>
                <a:gd name="T2" fmla="*/ 108 w 227"/>
                <a:gd name="T3" fmla="*/ 240 h 426"/>
                <a:gd name="T4" fmla="*/ 215 w 227"/>
                <a:gd name="T5" fmla="*/ 426 h 426"/>
                <a:gd name="T6" fmla="*/ 227 w 227"/>
                <a:gd name="T7" fmla="*/ 426 h 426"/>
                <a:gd name="T8" fmla="*/ 167 w 227"/>
                <a:gd name="T9" fmla="*/ 330 h 426"/>
                <a:gd name="T10" fmla="*/ 114 w 227"/>
                <a:gd name="T11" fmla="*/ 222 h 426"/>
                <a:gd name="T12" fmla="*/ 0 w 227"/>
                <a:gd name="T13" fmla="*/ 0 h 426"/>
                <a:gd name="T14" fmla="*/ 0 w 227"/>
                <a:gd name="T15" fmla="*/ 30 h 426"/>
                <a:gd name="T16" fmla="*/ 0 w 227"/>
                <a:gd name="T17" fmla="*/ 30 h 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1782" name="Freeform 22">
              <a:extLst>
                <a:ext uri="{FF2B5EF4-FFF2-40B4-BE49-F238E27FC236}">
                  <a16:creationId xmlns:a16="http://schemas.microsoft.com/office/drawing/2014/main" id="{9C05B21F-9278-4BCA-BAE8-27F0829C3000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>
                <a:gd name="T0" fmla="*/ 981 w 981"/>
                <a:gd name="T1" fmla="*/ 1786 h 1786"/>
                <a:gd name="T2" fmla="*/ 981 w 981"/>
                <a:gd name="T3" fmla="*/ 1720 h 1786"/>
                <a:gd name="T4" fmla="*/ 969 w 981"/>
                <a:gd name="T5" fmla="*/ 1666 h 1786"/>
                <a:gd name="T6" fmla="*/ 957 w 981"/>
                <a:gd name="T7" fmla="*/ 1613 h 1786"/>
                <a:gd name="T8" fmla="*/ 921 w 981"/>
                <a:gd name="T9" fmla="*/ 1487 h 1786"/>
                <a:gd name="T10" fmla="*/ 885 w 981"/>
                <a:gd name="T11" fmla="*/ 1361 h 1786"/>
                <a:gd name="T12" fmla="*/ 796 w 981"/>
                <a:gd name="T13" fmla="*/ 1121 h 1786"/>
                <a:gd name="T14" fmla="*/ 682 w 981"/>
                <a:gd name="T15" fmla="*/ 899 h 1786"/>
                <a:gd name="T16" fmla="*/ 562 w 981"/>
                <a:gd name="T17" fmla="*/ 689 h 1786"/>
                <a:gd name="T18" fmla="*/ 431 w 981"/>
                <a:gd name="T19" fmla="*/ 498 h 1786"/>
                <a:gd name="T20" fmla="*/ 293 w 981"/>
                <a:gd name="T21" fmla="*/ 318 h 1786"/>
                <a:gd name="T22" fmla="*/ 150 w 981"/>
                <a:gd name="T23" fmla="*/ 150 h 1786"/>
                <a:gd name="T24" fmla="*/ 12 w 981"/>
                <a:gd name="T25" fmla="*/ 0 h 1786"/>
                <a:gd name="T26" fmla="*/ 0 w 981"/>
                <a:gd name="T27" fmla="*/ 0 h 1786"/>
                <a:gd name="T28" fmla="*/ 138 w 981"/>
                <a:gd name="T29" fmla="*/ 150 h 1786"/>
                <a:gd name="T30" fmla="*/ 275 w 981"/>
                <a:gd name="T31" fmla="*/ 318 h 1786"/>
                <a:gd name="T32" fmla="*/ 413 w 981"/>
                <a:gd name="T33" fmla="*/ 498 h 1786"/>
                <a:gd name="T34" fmla="*/ 545 w 981"/>
                <a:gd name="T35" fmla="*/ 689 h 1786"/>
                <a:gd name="T36" fmla="*/ 670 w 981"/>
                <a:gd name="T37" fmla="*/ 899 h 1786"/>
                <a:gd name="T38" fmla="*/ 778 w 981"/>
                <a:gd name="T39" fmla="*/ 1121 h 1786"/>
                <a:gd name="T40" fmla="*/ 873 w 981"/>
                <a:gd name="T41" fmla="*/ 1361 h 1786"/>
                <a:gd name="T42" fmla="*/ 909 w 981"/>
                <a:gd name="T43" fmla="*/ 1487 h 1786"/>
                <a:gd name="T44" fmla="*/ 945 w 981"/>
                <a:gd name="T45" fmla="*/ 1619 h 1786"/>
                <a:gd name="T46" fmla="*/ 963 w 981"/>
                <a:gd name="T47" fmla="*/ 1702 h 1786"/>
                <a:gd name="T48" fmla="*/ 981 w 981"/>
                <a:gd name="T49" fmla="*/ 1786 h 1786"/>
                <a:gd name="T50" fmla="*/ 981 w 981"/>
                <a:gd name="T51" fmla="*/ 1786 h 17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1783" name="Freeform 23">
              <a:extLst>
                <a:ext uri="{FF2B5EF4-FFF2-40B4-BE49-F238E27FC236}">
                  <a16:creationId xmlns:a16="http://schemas.microsoft.com/office/drawing/2014/main" id="{E5BA4746-5D02-4324-99DF-0DDA7C3F896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>
                <a:gd name="T0" fmla="*/ 717 w 717"/>
                <a:gd name="T1" fmla="*/ 845 h 845"/>
                <a:gd name="T2" fmla="*/ 717 w 717"/>
                <a:gd name="T3" fmla="*/ 821 h 845"/>
                <a:gd name="T4" fmla="*/ 574 w 717"/>
                <a:gd name="T5" fmla="*/ 605 h 845"/>
                <a:gd name="T6" fmla="*/ 406 w 717"/>
                <a:gd name="T7" fmla="*/ 396 h 845"/>
                <a:gd name="T8" fmla="*/ 221 w 717"/>
                <a:gd name="T9" fmla="*/ 192 h 845"/>
                <a:gd name="T10" fmla="*/ 17 w 717"/>
                <a:gd name="T11" fmla="*/ 0 h 845"/>
                <a:gd name="T12" fmla="*/ 0 w 717"/>
                <a:gd name="T13" fmla="*/ 0 h 845"/>
                <a:gd name="T14" fmla="*/ 209 w 717"/>
                <a:gd name="T15" fmla="*/ 198 h 845"/>
                <a:gd name="T16" fmla="*/ 400 w 717"/>
                <a:gd name="T17" fmla="*/ 408 h 845"/>
                <a:gd name="T18" fmla="*/ 568 w 717"/>
                <a:gd name="T19" fmla="*/ 623 h 845"/>
                <a:gd name="T20" fmla="*/ 717 w 717"/>
                <a:gd name="T21" fmla="*/ 845 h 845"/>
                <a:gd name="T22" fmla="*/ 717 w 717"/>
                <a:gd name="T23" fmla="*/ 845 h 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1784" name="Freeform 24">
              <a:extLst>
                <a:ext uri="{FF2B5EF4-FFF2-40B4-BE49-F238E27FC236}">
                  <a16:creationId xmlns:a16="http://schemas.microsoft.com/office/drawing/2014/main" id="{2B266A15-72E9-4F6F-ADC3-76AB1D825422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>
                <a:gd name="T0" fmla="*/ 407 w 407"/>
                <a:gd name="T1" fmla="*/ 414 h 414"/>
                <a:gd name="T2" fmla="*/ 407 w 407"/>
                <a:gd name="T3" fmla="*/ 396 h 414"/>
                <a:gd name="T4" fmla="*/ 222 w 407"/>
                <a:gd name="T5" fmla="*/ 192 h 414"/>
                <a:gd name="T6" fmla="*/ 12 w 407"/>
                <a:gd name="T7" fmla="*/ 0 h 414"/>
                <a:gd name="T8" fmla="*/ 0 w 407"/>
                <a:gd name="T9" fmla="*/ 0 h 414"/>
                <a:gd name="T10" fmla="*/ 108 w 407"/>
                <a:gd name="T11" fmla="*/ 102 h 414"/>
                <a:gd name="T12" fmla="*/ 216 w 407"/>
                <a:gd name="T13" fmla="*/ 204 h 414"/>
                <a:gd name="T14" fmla="*/ 407 w 407"/>
                <a:gd name="T15" fmla="*/ 414 h 414"/>
                <a:gd name="T16" fmla="*/ 407 w 407"/>
                <a:gd name="T17" fmla="*/ 414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1785" name="Freeform 25">
              <a:extLst>
                <a:ext uri="{FF2B5EF4-FFF2-40B4-BE49-F238E27FC236}">
                  <a16:creationId xmlns:a16="http://schemas.microsoft.com/office/drawing/2014/main" id="{2D775D35-DCBA-4172-9262-AE4B9A8320F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>
                <a:gd name="T0" fmla="*/ 0 w 855"/>
                <a:gd name="T1" fmla="*/ 1361 h 1409"/>
                <a:gd name="T2" fmla="*/ 0 w 855"/>
                <a:gd name="T3" fmla="*/ 1409 h 1409"/>
                <a:gd name="T4" fmla="*/ 54 w 855"/>
                <a:gd name="T5" fmla="*/ 1211 h 1409"/>
                <a:gd name="T6" fmla="*/ 126 w 855"/>
                <a:gd name="T7" fmla="*/ 1013 h 1409"/>
                <a:gd name="T8" fmla="*/ 215 w 855"/>
                <a:gd name="T9" fmla="*/ 827 h 1409"/>
                <a:gd name="T10" fmla="*/ 311 w 855"/>
                <a:gd name="T11" fmla="*/ 647 h 1409"/>
                <a:gd name="T12" fmla="*/ 431 w 855"/>
                <a:gd name="T13" fmla="*/ 474 h 1409"/>
                <a:gd name="T14" fmla="*/ 556 w 855"/>
                <a:gd name="T15" fmla="*/ 312 h 1409"/>
                <a:gd name="T16" fmla="*/ 700 w 855"/>
                <a:gd name="T17" fmla="*/ 150 h 1409"/>
                <a:gd name="T18" fmla="*/ 855 w 855"/>
                <a:gd name="T19" fmla="*/ 0 h 1409"/>
                <a:gd name="T20" fmla="*/ 837 w 855"/>
                <a:gd name="T21" fmla="*/ 0 h 1409"/>
                <a:gd name="T22" fmla="*/ 688 w 855"/>
                <a:gd name="T23" fmla="*/ 144 h 1409"/>
                <a:gd name="T24" fmla="*/ 550 w 855"/>
                <a:gd name="T25" fmla="*/ 300 h 1409"/>
                <a:gd name="T26" fmla="*/ 425 w 855"/>
                <a:gd name="T27" fmla="*/ 462 h 1409"/>
                <a:gd name="T28" fmla="*/ 311 w 855"/>
                <a:gd name="T29" fmla="*/ 629 h 1409"/>
                <a:gd name="T30" fmla="*/ 215 w 855"/>
                <a:gd name="T31" fmla="*/ 803 h 1409"/>
                <a:gd name="T32" fmla="*/ 132 w 855"/>
                <a:gd name="T33" fmla="*/ 983 h 1409"/>
                <a:gd name="T34" fmla="*/ 60 w 855"/>
                <a:gd name="T35" fmla="*/ 1169 h 1409"/>
                <a:gd name="T36" fmla="*/ 0 w 855"/>
                <a:gd name="T37" fmla="*/ 1361 h 1409"/>
                <a:gd name="T38" fmla="*/ 0 w 855"/>
                <a:gd name="T39" fmla="*/ 1361 h 14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1786" name="Freeform 26">
              <a:extLst>
                <a:ext uri="{FF2B5EF4-FFF2-40B4-BE49-F238E27FC236}">
                  <a16:creationId xmlns:a16="http://schemas.microsoft.com/office/drawing/2014/main" id="{FECD8F13-6706-4394-9206-6CB2383A8B4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>
                <a:gd name="T0" fmla="*/ 586 w 586"/>
                <a:gd name="T1" fmla="*/ 0 h 599"/>
                <a:gd name="T2" fmla="*/ 568 w 586"/>
                <a:gd name="T3" fmla="*/ 0 h 599"/>
                <a:gd name="T4" fmla="*/ 407 w 586"/>
                <a:gd name="T5" fmla="*/ 132 h 599"/>
                <a:gd name="T6" fmla="*/ 257 w 586"/>
                <a:gd name="T7" fmla="*/ 270 h 599"/>
                <a:gd name="T8" fmla="*/ 120 w 586"/>
                <a:gd name="T9" fmla="*/ 420 h 599"/>
                <a:gd name="T10" fmla="*/ 0 w 586"/>
                <a:gd name="T11" fmla="*/ 575 h 599"/>
                <a:gd name="T12" fmla="*/ 0 w 586"/>
                <a:gd name="T13" fmla="*/ 599 h 599"/>
                <a:gd name="T14" fmla="*/ 120 w 586"/>
                <a:gd name="T15" fmla="*/ 432 h 599"/>
                <a:gd name="T16" fmla="*/ 257 w 586"/>
                <a:gd name="T17" fmla="*/ 282 h 599"/>
                <a:gd name="T18" fmla="*/ 413 w 586"/>
                <a:gd name="T19" fmla="*/ 138 h 599"/>
                <a:gd name="T20" fmla="*/ 586 w 586"/>
                <a:gd name="T21" fmla="*/ 0 h 599"/>
                <a:gd name="T22" fmla="*/ 586 w 586"/>
                <a:gd name="T23" fmla="*/ 0 h 5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1787" name="Freeform 27">
              <a:extLst>
                <a:ext uri="{FF2B5EF4-FFF2-40B4-BE49-F238E27FC236}">
                  <a16:creationId xmlns:a16="http://schemas.microsoft.com/office/drawing/2014/main" id="{AF725BC9-DC5B-427E-93FF-9B814781D79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>
                <a:gd name="T0" fmla="*/ 269 w 269"/>
                <a:gd name="T1" fmla="*/ 0 h 252"/>
                <a:gd name="T2" fmla="*/ 251 w 269"/>
                <a:gd name="T3" fmla="*/ 0 h 252"/>
                <a:gd name="T4" fmla="*/ 120 w 269"/>
                <a:gd name="T5" fmla="*/ 114 h 252"/>
                <a:gd name="T6" fmla="*/ 60 w 269"/>
                <a:gd name="T7" fmla="*/ 174 h 252"/>
                <a:gd name="T8" fmla="*/ 0 w 269"/>
                <a:gd name="T9" fmla="*/ 234 h 252"/>
                <a:gd name="T10" fmla="*/ 0 w 269"/>
                <a:gd name="T11" fmla="*/ 252 h 252"/>
                <a:gd name="T12" fmla="*/ 126 w 269"/>
                <a:gd name="T13" fmla="*/ 120 h 252"/>
                <a:gd name="T14" fmla="*/ 269 w 269"/>
                <a:gd name="T15" fmla="*/ 0 h 252"/>
                <a:gd name="T16" fmla="*/ 269 w 269"/>
                <a:gd name="T17" fmla="*/ 0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1788" name="Line 28">
              <a:extLst>
                <a:ext uri="{FF2B5EF4-FFF2-40B4-BE49-F238E27FC236}">
                  <a16:creationId xmlns:a16="http://schemas.microsoft.com/office/drawing/2014/main" id="{7BFB08FA-F07A-4923-8EC1-F10E8BD8B478}"/>
                </a:ext>
              </a:extLst>
            </p:cNvPr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1789" name="Line 29">
              <a:extLst>
                <a:ext uri="{FF2B5EF4-FFF2-40B4-BE49-F238E27FC236}">
                  <a16:creationId xmlns:a16="http://schemas.microsoft.com/office/drawing/2014/main" id="{516C9862-DFE3-4C6E-A27D-E349C5522C91}"/>
                </a:ext>
              </a:extLst>
            </p:cNvPr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1790" name="Line 30">
              <a:extLst>
                <a:ext uri="{FF2B5EF4-FFF2-40B4-BE49-F238E27FC236}">
                  <a16:creationId xmlns:a16="http://schemas.microsoft.com/office/drawing/2014/main" id="{0463CA87-3383-4C8C-B700-01B8E1CDFEBA}"/>
                </a:ext>
              </a:extLst>
            </p:cNvPr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501791" name="Group 31">
              <a:extLst>
                <a:ext uri="{FF2B5EF4-FFF2-40B4-BE49-F238E27FC236}">
                  <a16:creationId xmlns:a16="http://schemas.microsoft.com/office/drawing/2014/main" id="{9F53D3A2-206F-4D04-8614-D80D0CB6F57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501792" name="Line 32">
                <a:extLst>
                  <a:ext uri="{FF2B5EF4-FFF2-40B4-BE49-F238E27FC236}">
                    <a16:creationId xmlns:a16="http://schemas.microsoft.com/office/drawing/2014/main" id="{AB55B364-F232-48E0-8C04-A84535EAFF5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1793" name="Line 33">
                <a:extLst>
                  <a:ext uri="{FF2B5EF4-FFF2-40B4-BE49-F238E27FC236}">
                    <a16:creationId xmlns:a16="http://schemas.microsoft.com/office/drawing/2014/main" id="{11563D36-74DF-4971-8C2F-A8D7992032D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1794" name="Line 34">
                <a:extLst>
                  <a:ext uri="{FF2B5EF4-FFF2-40B4-BE49-F238E27FC236}">
                    <a16:creationId xmlns:a16="http://schemas.microsoft.com/office/drawing/2014/main" id="{C5D1F345-8847-494D-87B4-7FE5FC3AA3F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1795" name="Line 35">
                <a:extLst>
                  <a:ext uri="{FF2B5EF4-FFF2-40B4-BE49-F238E27FC236}">
                    <a16:creationId xmlns:a16="http://schemas.microsoft.com/office/drawing/2014/main" id="{67AC65C4-4BD9-4E00-A52E-21442690FC8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1796" name="Line 36">
                <a:extLst>
                  <a:ext uri="{FF2B5EF4-FFF2-40B4-BE49-F238E27FC236}">
                    <a16:creationId xmlns:a16="http://schemas.microsoft.com/office/drawing/2014/main" id="{17D689EF-6216-4E8A-BE0E-B08260F1680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01797" name="Line 37">
              <a:extLst>
                <a:ext uri="{FF2B5EF4-FFF2-40B4-BE49-F238E27FC236}">
                  <a16:creationId xmlns:a16="http://schemas.microsoft.com/office/drawing/2014/main" id="{B99D3895-8185-4BBF-97A6-4DB6FEB1A7F4}"/>
                </a:ext>
              </a:extLst>
            </p:cNvPr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1798" name="Line 38">
              <a:extLst>
                <a:ext uri="{FF2B5EF4-FFF2-40B4-BE49-F238E27FC236}">
                  <a16:creationId xmlns:a16="http://schemas.microsoft.com/office/drawing/2014/main" id="{763561CB-ACF9-46F3-A9F0-9BF12C5700B3}"/>
                </a:ext>
              </a:extLst>
            </p:cNvPr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01799" name="Rectangle 39">
            <a:extLst>
              <a:ext uri="{FF2B5EF4-FFF2-40B4-BE49-F238E27FC236}">
                <a16:creationId xmlns:a16="http://schemas.microsoft.com/office/drawing/2014/main" id="{9572AC00-E87B-4BA4-8099-256CC886A80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501802" name="Rectangle 42">
            <a:extLst>
              <a:ext uri="{FF2B5EF4-FFF2-40B4-BE49-F238E27FC236}">
                <a16:creationId xmlns:a16="http://schemas.microsoft.com/office/drawing/2014/main" id="{3A50C0C9-14B7-4BD8-A77D-8BCEDE9E7DD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5DFB9A37-795E-4BAA-BA74-337EB114FA8D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01803" name="Rectangle 43">
            <a:extLst>
              <a:ext uri="{FF2B5EF4-FFF2-40B4-BE49-F238E27FC236}">
                <a16:creationId xmlns:a16="http://schemas.microsoft.com/office/drawing/2014/main" id="{B599C879-8787-4084-B0D6-FBD1E852681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01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01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01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01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03" grpId="0" uiExpand="1" build="p" bldLvl="3">
        <p:tmplLst>
          <p:tmpl lvl="1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0180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  <p:subTnLst>
                    <p:animClr clrSpc="rgb" dir="cw">
                      <p:cBhvr override="childStyle">
                        <p:cTn dur="1" fill="hold" display="0" masterRel="nextClick" afterEffect="1"/>
                        <p:tgtEl>
                          <p:spTgt spid="501803"/>
                        </p:tgtEl>
                        <p:attrNameLst>
                          <p:attrName>ppt_c</p:attrName>
                        </p:attrNameLst>
                      </p:cBhvr>
                      <p:to>
                        <a:schemeClr val="tx1"/>
                      </p:to>
                    </p:animClr>
                  </p:sub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0180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  <p:subTnLst>
                    <p:animClr clrSpc="rgb" dir="cw">
                      <p:cBhvr override="childStyle">
                        <p:cTn dur="1" fill="hold" display="0" masterRel="nextClick" afterEffect="1"/>
                        <p:tgtEl>
                          <p:spTgt spid="501803"/>
                        </p:tgtEl>
                        <p:attrNameLst>
                          <p:attrName>ppt_c</p:attrName>
                        </p:attrNameLst>
                      </p:cBhvr>
                      <p:to>
                        <a:schemeClr val="tx1"/>
                      </p:to>
                    </p:animClr>
                  </p:sub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0180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  <p:subTnLst>
                    <p:animClr clrSpc="rgb" dir="cw">
                      <p:cBhvr override="childStyle">
                        <p:cTn dur="1" fill="hold" display="0" masterRel="nextClick" afterEffect="1"/>
                        <p:tgtEl>
                          <p:spTgt spid="501803"/>
                        </p:tgtEl>
                        <p:attrNameLst>
                          <p:attrName>ppt_c</p:attrName>
                        </p:attrNameLst>
                      </p:cBhvr>
                      <p:to>
                        <a:schemeClr val="tx1"/>
                      </p:to>
                    </p:animClr>
                  </p:sub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0180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  <p:subTnLst>
                    <p:animClr clrSpc="rgb" dir="cw">
                      <p:cBhvr override="childStyle">
                        <p:cTn dur="1" fill="hold" display="0" masterRel="nextClick" afterEffect="1"/>
                        <p:tgtEl>
                          <p:spTgt spid="501803"/>
                        </p:tgtEl>
                        <p:attrNameLst>
                          <p:attrName>ppt_c</p:attrName>
                        </p:attrNameLst>
                      </p:cBhvr>
                      <p:to>
                        <a:schemeClr val="tx1"/>
                      </p:to>
                    </p:animClr>
                  </p:sub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0180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anose="05000000000000000000" pitchFamily="2" charset="2"/>
        <a:buChar char="n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anose="05000000000000000000" pitchFamily="2" charset="2"/>
        <a:buChar char="n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Authentication" TargetMode="External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2.wav"/><Relationship Id="rId5" Type="http://schemas.openxmlformats.org/officeDocument/2006/relationships/image" Target="../media/image1.png"/><Relationship Id="rId4" Type="http://schemas.openxmlformats.org/officeDocument/2006/relationships/hyperlink" Target="http://en.wikipedia.org/wiki/Electronic_shopping_cart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3.wav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4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5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6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7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3">
            <a:extLst>
              <a:ext uri="{FF2B5EF4-FFF2-40B4-BE49-F238E27FC236}">
                <a16:creationId xmlns:a16="http://schemas.microsoft.com/office/drawing/2014/main" id="{C04A80A6-545D-4F4A-BDAC-1A4FE7C5012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D24D28C6-34E0-4BCC-95CD-B75DF439081E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499714" name="Rectangle 2">
            <a:extLst>
              <a:ext uri="{FF2B5EF4-FFF2-40B4-BE49-F238E27FC236}">
                <a16:creationId xmlns:a16="http://schemas.microsoft.com/office/drawing/2014/main" id="{0134AA67-3FAB-409C-9625-C4A2DC8552FE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09600" y="1752600"/>
            <a:ext cx="7772400" cy="1736725"/>
          </a:xfrm>
        </p:spPr>
        <p:txBody>
          <a:bodyPr/>
          <a:lstStyle/>
          <a:p>
            <a:br>
              <a:rPr lang="en-US" altLang="en-US"/>
            </a:br>
            <a:r>
              <a:rPr lang="en-US" altLang="en-US"/>
              <a:t>Servlet </a:t>
            </a:r>
            <a:r>
              <a:rPr lang="en-US" altLang="en-US" dirty="0"/>
              <a:t>Cookies</a:t>
            </a:r>
          </a:p>
        </p:txBody>
      </p:sp>
      <p:sp>
        <p:nvSpPr>
          <p:cNvPr id="499715" name="Rectangle 3">
            <a:extLst>
              <a:ext uri="{FF2B5EF4-FFF2-40B4-BE49-F238E27FC236}">
                <a16:creationId xmlns:a16="http://schemas.microsoft.com/office/drawing/2014/main" id="{37D5CB18-332E-45DE-A239-EA6E6358249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133600" y="4419600"/>
            <a:ext cx="6400800" cy="1752600"/>
          </a:xfrm>
        </p:spPr>
        <p:txBody>
          <a:bodyPr/>
          <a:lstStyle/>
          <a:p>
            <a:r>
              <a:rPr lang="en-US" altLang="en-US"/>
              <a:t>L. Grewe</a:t>
            </a:r>
          </a:p>
        </p:txBody>
      </p:sp>
      <p:sp>
        <p:nvSpPr>
          <p:cNvPr id="499716" name="Rectangle 4">
            <a:extLst>
              <a:ext uri="{FF2B5EF4-FFF2-40B4-BE49-F238E27FC236}">
                <a16:creationId xmlns:a16="http://schemas.microsoft.com/office/drawing/2014/main" id="{C7038291-7138-42AC-B22D-C2144B837E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3300" y="19208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pic>
        <p:nvPicPr>
          <p:cNvPr id="499718" name="Picture 6">
            <a:hlinkClick r:id="" action="ppaction://media"/>
            <a:extLst>
              <a:ext uri="{FF2B5EF4-FFF2-40B4-BE49-F238E27FC236}">
                <a16:creationId xmlns:a16="http://schemas.microsoft.com/office/drawing/2014/main" id="{C727DF90-D1B3-491D-8BFE-723790AC1D98}"/>
              </a:ext>
            </a:extLst>
          </p:cNvPr>
          <p:cNvPicPr>
            <a:picLocks noRot="1" noChangeAspect="1" noChangeArrowheads="1"/>
          </p:cNvPicPr>
          <p:nvPr>
            <a:wavAudioFile r:embed="rId1" name="Recorded Sound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6002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505" fill="hold"/>
                                        <p:tgtEl>
                                          <p:spTgt spid="49971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99718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B7886677-2D29-4EEA-8F50-B6C88C7E405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E604E5-92CD-42BC-874B-27DCC69F8A3C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508930" name="Rectangle 2">
            <a:extLst>
              <a:ext uri="{FF2B5EF4-FFF2-40B4-BE49-F238E27FC236}">
                <a16:creationId xmlns:a16="http://schemas.microsoft.com/office/drawing/2014/main" id="{F6CC5229-CBEE-48C6-A4FB-4F6215B01DB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560387"/>
          </a:xfrm>
        </p:spPr>
        <p:txBody>
          <a:bodyPr/>
          <a:lstStyle/>
          <a:p>
            <a:r>
              <a:rPr lang="en-US" altLang="en-US" sz="4000"/>
              <a:t>What is a cookie?</a:t>
            </a:r>
          </a:p>
        </p:txBody>
      </p:sp>
      <p:sp>
        <p:nvSpPr>
          <p:cNvPr id="508931" name="Rectangle 3">
            <a:extLst>
              <a:ext uri="{FF2B5EF4-FFF2-40B4-BE49-F238E27FC236}">
                <a16:creationId xmlns:a16="http://schemas.microsoft.com/office/drawing/2014/main" id="{DADF97BE-3196-4848-B2CD-6B2855451C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4911725"/>
          </a:xfrm>
        </p:spPr>
        <p:txBody>
          <a:bodyPr/>
          <a:lstStyle/>
          <a:p>
            <a:r>
              <a:rPr lang="en-US" altLang="en-US" sz="2800"/>
              <a:t>Name-value bindings sent by a server to a web browser and then sent back unchanged by the browser each time it accesses that server.</a:t>
            </a:r>
          </a:p>
          <a:p>
            <a:pPr lvl="1"/>
            <a:r>
              <a:rPr lang="en-US" altLang="en-US" sz="2400"/>
              <a:t>e.g.    login = grewe   </a:t>
            </a:r>
            <a:r>
              <a:rPr lang="en-US" altLang="en-US" sz="1800" i="1"/>
              <a:t>(name = value)</a:t>
            </a:r>
            <a:r>
              <a:rPr lang="en-US" altLang="en-US" sz="2400"/>
              <a:t> </a:t>
            </a:r>
            <a:br>
              <a:rPr lang="en-US" altLang="en-US" sz="2400"/>
            </a:br>
            <a:endParaRPr lang="en-US" altLang="en-US" sz="2400"/>
          </a:p>
          <a:p>
            <a:r>
              <a:rPr lang="en-US" altLang="en-US" sz="2800"/>
              <a:t>Used for </a:t>
            </a:r>
            <a:r>
              <a:rPr lang="en-US" altLang="en-US" sz="2800">
                <a:hlinkClick r:id="rId3" tooltip="Authentication"/>
              </a:rPr>
              <a:t>authenticating</a:t>
            </a:r>
            <a:r>
              <a:rPr lang="en-US" altLang="en-US" sz="2800"/>
              <a:t>, tracking, and maintaining specific information about users, such as site preferences or the contents of their </a:t>
            </a:r>
            <a:r>
              <a:rPr lang="en-US" altLang="en-US" sz="2800">
                <a:hlinkClick r:id="rId4" tooltip="Electronic shopping cart"/>
              </a:rPr>
              <a:t>electronic shopping carts</a:t>
            </a:r>
            <a:r>
              <a:rPr lang="en-US" altLang="en-US" sz="2800"/>
              <a:t>. </a:t>
            </a:r>
          </a:p>
        </p:txBody>
      </p:sp>
      <p:pic>
        <p:nvPicPr>
          <p:cNvPr id="508932" name="Picture 4">
            <a:hlinkClick r:id="" action="ppaction://media"/>
            <a:extLst>
              <a:ext uri="{FF2B5EF4-FFF2-40B4-BE49-F238E27FC236}">
                <a16:creationId xmlns:a16="http://schemas.microsoft.com/office/drawing/2014/main" id="{93DD7E8D-A4AF-4EEE-91B6-7A1ACD871393}"/>
              </a:ext>
            </a:extLst>
          </p:cNvPr>
          <p:cNvPicPr>
            <a:picLocks noRot="1" noChangeAspect="1" noChangeArrowheads="1"/>
          </p:cNvPicPr>
          <p:nvPr>
            <a:wavAudioFile r:embed="rId1" name="Recorded Sound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381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6605" fill="hold"/>
                                        <p:tgtEl>
                                          <p:spTgt spid="50893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08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08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08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08932"/>
                </p:tgtEl>
              </p:cMediaNode>
            </p:audio>
          </p:childTnLst>
        </p:cTn>
      </p:par>
    </p:tnLst>
    <p:bldLst>
      <p:bldP spid="508931" grpId="0" build="p" bldLvl="3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5453D4E0-DE57-4E84-8B2C-7ABBBE2F424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856215-7E50-450F-BEDF-29170BC298D8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450562" name="Rectangle 2">
            <a:extLst>
              <a:ext uri="{FF2B5EF4-FFF2-40B4-BE49-F238E27FC236}">
                <a16:creationId xmlns:a16="http://schemas.microsoft.com/office/drawing/2014/main" id="{71ED4ECF-77C5-45CE-AB0D-5C549651AD6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Servlets and Cookies</a:t>
            </a:r>
          </a:p>
        </p:txBody>
      </p:sp>
      <p:sp>
        <p:nvSpPr>
          <p:cNvPr id="450563" name="Rectangle 3">
            <a:extLst>
              <a:ext uri="{FF2B5EF4-FFF2-40B4-BE49-F238E27FC236}">
                <a16:creationId xmlns:a16="http://schemas.microsoft.com/office/drawing/2014/main" id="{94033694-46CD-472E-831C-F0D1CC5D85B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800"/>
              <a:t>Java Servlet API provides comfortable mechanisms to handle cookies</a:t>
            </a:r>
          </a:p>
          <a:p>
            <a:r>
              <a:rPr lang="en-US" altLang="en-US" sz="2800"/>
              <a:t>The class </a:t>
            </a:r>
            <a:r>
              <a:rPr lang="en-US" altLang="en-US" sz="2800">
                <a:solidFill>
                  <a:schemeClr val="fol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javax.servlet.http.Cookie</a:t>
            </a:r>
            <a:r>
              <a:rPr lang="en-US" altLang="en-US" sz="280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/>
              <a:t>represents a cookie</a:t>
            </a:r>
          </a:p>
          <a:p>
            <a:pPr lvl="1"/>
            <a:r>
              <a:rPr lang="en-US" altLang="en-US"/>
              <a:t>Getter methods: </a:t>
            </a:r>
          </a:p>
          <a:p>
            <a:pPr lvl="2"/>
            <a:r>
              <a:rPr lang="en-US" altLang="en-US" sz="28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getName()</a:t>
            </a:r>
            <a:r>
              <a:rPr lang="en-US" altLang="en-US" sz="2800">
                <a:solidFill>
                  <a:schemeClr val="hlink"/>
                </a:solidFill>
              </a:rPr>
              <a:t>, </a:t>
            </a:r>
            <a:r>
              <a:rPr lang="en-US" altLang="en-US" sz="28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getValue()</a:t>
            </a:r>
            <a:r>
              <a:rPr lang="en-US" altLang="en-US" sz="2800">
                <a:solidFill>
                  <a:schemeClr val="hlink"/>
                </a:solidFill>
              </a:rPr>
              <a:t>, </a:t>
            </a:r>
            <a:r>
              <a:rPr lang="en-US" altLang="en-US" sz="28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getPath()</a:t>
            </a:r>
            <a:r>
              <a:rPr lang="en-US" altLang="en-US" sz="2800">
                <a:solidFill>
                  <a:schemeClr val="hlink"/>
                </a:solidFill>
              </a:rPr>
              <a:t>, </a:t>
            </a:r>
            <a:r>
              <a:rPr lang="en-US" altLang="en-US" sz="28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getDomain()</a:t>
            </a:r>
            <a:r>
              <a:rPr lang="en-US" altLang="en-US" sz="2800">
                <a:solidFill>
                  <a:schemeClr val="hlink"/>
                </a:solidFill>
              </a:rPr>
              <a:t>, </a:t>
            </a:r>
            <a:r>
              <a:rPr lang="en-US" altLang="en-US" sz="28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getMaxAge()</a:t>
            </a:r>
            <a:r>
              <a:rPr lang="en-US" altLang="en-US" sz="2800">
                <a:solidFill>
                  <a:schemeClr val="hlink"/>
                </a:solidFill>
              </a:rPr>
              <a:t>, </a:t>
            </a:r>
            <a:r>
              <a:rPr lang="en-US" altLang="en-US" sz="28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getSecure()</a:t>
            </a:r>
            <a:r>
              <a:rPr lang="en-US" altLang="en-US" sz="2800">
                <a:solidFill>
                  <a:schemeClr val="hlink"/>
                </a:solidFill>
              </a:rPr>
              <a:t>…</a:t>
            </a:r>
          </a:p>
          <a:p>
            <a:pPr lvl="1"/>
            <a:r>
              <a:rPr lang="en-US" altLang="en-US"/>
              <a:t>Setter methods: </a:t>
            </a:r>
          </a:p>
          <a:p>
            <a:pPr lvl="2"/>
            <a:r>
              <a:rPr lang="en-US" altLang="en-US" sz="28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setValue()</a:t>
            </a:r>
            <a:r>
              <a:rPr lang="en-US" altLang="en-US" sz="2800">
                <a:solidFill>
                  <a:schemeClr val="hlink"/>
                </a:solidFill>
              </a:rPr>
              <a:t>,</a:t>
            </a:r>
            <a:r>
              <a:rPr lang="en-US" altLang="en-US" sz="28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setPath()</a:t>
            </a:r>
            <a:r>
              <a:rPr lang="en-US" altLang="en-US" sz="2800">
                <a:solidFill>
                  <a:schemeClr val="hlink"/>
                </a:solidFill>
              </a:rPr>
              <a:t>, </a:t>
            </a:r>
            <a:r>
              <a:rPr lang="en-US" altLang="en-US" sz="28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setDomain()</a:t>
            </a:r>
            <a:r>
              <a:rPr lang="en-US" altLang="en-US" sz="2800">
                <a:solidFill>
                  <a:schemeClr val="hlink"/>
                </a:solidFill>
              </a:rPr>
              <a:t>,</a:t>
            </a:r>
            <a:r>
              <a:rPr lang="en-US" altLang="en-US" sz="28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setMaxAge()</a:t>
            </a:r>
            <a:r>
              <a:rPr lang="en-US" altLang="en-US" sz="2800">
                <a:solidFill>
                  <a:schemeClr val="hlink"/>
                </a:solidFill>
              </a:rPr>
              <a:t>…</a:t>
            </a:r>
          </a:p>
          <a:p>
            <a:endParaRPr lang="en-US" altLang="en-US">
              <a:solidFill>
                <a:schemeClr val="hlink"/>
              </a:solidFill>
            </a:endParaRPr>
          </a:p>
        </p:txBody>
      </p:sp>
      <p:pic>
        <p:nvPicPr>
          <p:cNvPr id="450564" name="Picture 4">
            <a:hlinkClick r:id="" action="ppaction://media"/>
            <a:extLst>
              <a:ext uri="{FF2B5EF4-FFF2-40B4-BE49-F238E27FC236}">
                <a16:creationId xmlns:a16="http://schemas.microsoft.com/office/drawing/2014/main" id="{F9479474-A746-4F7C-9F9C-65C49A24DBF9}"/>
              </a:ext>
            </a:extLst>
          </p:cNvPr>
          <p:cNvPicPr>
            <a:picLocks noRot="1" noChangeAspect="1" noChangeArrowheads="1"/>
          </p:cNvPicPr>
          <p:nvPr>
            <a:wavAudioFile r:embed="rId1" name="Recorded Sound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5334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5866" fill="hold"/>
                                        <p:tgtEl>
                                          <p:spTgt spid="45056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50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50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50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50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50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505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50564"/>
                </p:tgtEl>
              </p:cMediaNode>
            </p:audio>
          </p:childTnLst>
        </p:cTn>
      </p:par>
    </p:tnLst>
    <p:bldLst>
      <p:bldP spid="450563" grpId="0" build="p" bldLvl="3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B7498895-A912-4F20-8AA8-97AC3FB5EEE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B26A61-E9A3-4455-AEE6-4A926AF14444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451586" name="Rectangle 2">
            <a:extLst>
              <a:ext uri="{FF2B5EF4-FFF2-40B4-BE49-F238E27FC236}">
                <a16:creationId xmlns:a16="http://schemas.microsoft.com/office/drawing/2014/main" id="{CBD7EC28-433B-4515-AA83-AE794A49811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Servlets and Cookies (cont)</a:t>
            </a:r>
          </a:p>
        </p:txBody>
      </p:sp>
      <p:sp>
        <p:nvSpPr>
          <p:cNvPr id="451587" name="Rectangle 3">
            <a:extLst>
              <a:ext uri="{FF2B5EF4-FFF2-40B4-BE49-F238E27FC236}">
                <a16:creationId xmlns:a16="http://schemas.microsoft.com/office/drawing/2014/main" id="{0EAFE4ED-3FC3-4D8D-AEC6-FBFB729FD26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20000"/>
              </a:lnSpc>
            </a:pPr>
            <a:r>
              <a:rPr lang="en-US" altLang="en-US"/>
              <a:t>Get the cookies from the service request:</a:t>
            </a:r>
          </a:p>
          <a:p>
            <a:pPr algn="ctr"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lang="en-US" altLang="en-US" sz="26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Cookie[]</a:t>
            </a:r>
            <a:r>
              <a:rPr lang="en-US" altLang="en-US" sz="2600" b="1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6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HttpServletRequest.getCookies() </a:t>
            </a:r>
          </a:p>
          <a:p>
            <a:pPr>
              <a:lnSpc>
                <a:spcPct val="120000"/>
              </a:lnSpc>
            </a:pPr>
            <a:r>
              <a:rPr lang="en-US" altLang="en-US"/>
              <a:t>Add a cookie to the service response:</a:t>
            </a:r>
          </a:p>
          <a:p>
            <a:pPr lvl="1" algn="ctr">
              <a:lnSpc>
                <a:spcPct val="120000"/>
              </a:lnSpc>
              <a:buFontTx/>
              <a:buNone/>
            </a:pPr>
            <a:r>
              <a:rPr lang="en-US" altLang="en-US" sz="26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HttpServletResponse.addCookie(Cookie cookie)</a:t>
            </a:r>
          </a:p>
          <a:p>
            <a:endParaRPr lang="en-US" altLang="en-US" sz="2800">
              <a:solidFill>
                <a:schemeClr val="hlink"/>
              </a:solidFill>
            </a:endParaRPr>
          </a:p>
        </p:txBody>
      </p:sp>
      <p:pic>
        <p:nvPicPr>
          <p:cNvPr id="451588" name="Picture 4">
            <a:hlinkClick r:id="" action="ppaction://media"/>
            <a:extLst>
              <a:ext uri="{FF2B5EF4-FFF2-40B4-BE49-F238E27FC236}">
                <a16:creationId xmlns:a16="http://schemas.microsoft.com/office/drawing/2014/main" id="{9C310D04-87CA-4E90-BDF5-DBA419217EE3}"/>
              </a:ext>
            </a:extLst>
          </p:cNvPr>
          <p:cNvPicPr>
            <a:picLocks noRot="1" noChangeAspect="1" noChangeArrowheads="1"/>
          </p:cNvPicPr>
          <p:nvPr>
            <a:wavAudioFile r:embed="rId1" name="Recorded Sound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762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5158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1176" fill="hold"/>
                                        <p:tgtEl>
                                          <p:spTgt spid="45158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1588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51588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AF8311E4-0354-4D71-A8A0-BCE9A09FCCC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CFFF3-980D-4F1C-963F-80FDA10BA0CB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368650" name="Rectangle 10">
            <a:extLst>
              <a:ext uri="{FF2B5EF4-FFF2-40B4-BE49-F238E27FC236}">
                <a16:creationId xmlns:a16="http://schemas.microsoft.com/office/drawing/2014/main" id="{CD916BEA-F5CB-4911-8687-57C52FD7DE2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Ctr="0"/>
          <a:lstStyle/>
          <a:p>
            <a:r>
              <a:rPr lang="en-US" altLang="en-US" sz="4000"/>
              <a:t>Webpage that triggers Servlet to create a Cookie</a:t>
            </a:r>
          </a:p>
        </p:txBody>
      </p:sp>
      <p:sp>
        <p:nvSpPr>
          <p:cNvPr id="368652" name="Text Box 12">
            <a:extLst>
              <a:ext uri="{FF2B5EF4-FFF2-40B4-BE49-F238E27FC236}">
                <a16:creationId xmlns:a16="http://schemas.microsoft.com/office/drawing/2014/main" id="{4590A766-B276-4825-9A70-A04D64803E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1371600"/>
            <a:ext cx="7391400" cy="5038725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algn="r" rtl="1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algn="r" rtl="1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algn="r" rtl="1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algn="r" rtl="1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algn="r" rtl="1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rtl="0">
              <a:spcBef>
                <a:spcPct val="25000"/>
              </a:spcBef>
              <a:buSzPct val="100000"/>
            </a:pPr>
            <a:r>
              <a:rPr lang="en-US" altLang="en-US" b="1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&lt;html&gt;</a:t>
            </a:r>
            <a:endParaRPr lang="en-US" altLang="en-US">
              <a:solidFill>
                <a:schemeClr val="hlin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rtl="0">
              <a:spcBef>
                <a:spcPct val="25000"/>
              </a:spcBef>
              <a:buSzPct val="100000"/>
            </a:pPr>
            <a:r>
              <a:rPr lang="en-US" altLang="en-US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altLang="en-US" b="1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&lt;head&gt;&lt;title&gt;</a:t>
            </a:r>
            <a:r>
              <a:rPr lang="en-US" altLang="en-US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Insert your Name</a:t>
            </a:r>
            <a:r>
              <a:rPr lang="en-US" altLang="en-US" b="1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&lt;/title&gt;&lt;/head&gt;</a:t>
            </a:r>
            <a:endParaRPr lang="en-US" altLang="en-US">
              <a:solidFill>
                <a:schemeClr val="hlin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rtl="0">
              <a:spcBef>
                <a:spcPct val="25000"/>
              </a:spcBef>
              <a:buSzPct val="100000"/>
            </a:pPr>
            <a:r>
              <a:rPr lang="en-US" altLang="en-US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altLang="en-US" b="1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&lt;body&gt;</a:t>
            </a:r>
            <a:r>
              <a:rPr lang="en-US" altLang="en-US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b="1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&lt;h1&gt;</a:t>
            </a:r>
            <a:r>
              <a:rPr lang="en-US" altLang="en-US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is your name?</a:t>
            </a:r>
            <a:r>
              <a:rPr lang="en-US" altLang="en-US" b="1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&lt;/h1&gt;</a:t>
            </a:r>
            <a:endParaRPr lang="en-US" altLang="en-US">
              <a:solidFill>
                <a:schemeClr val="hlin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rtl="0">
              <a:spcBef>
                <a:spcPct val="25000"/>
              </a:spcBef>
              <a:buSzPct val="100000"/>
            </a:pPr>
            <a:r>
              <a:rPr lang="en-US" altLang="en-US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en-US" altLang="en-US" b="1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&lt;form</a:t>
            </a:r>
            <a:r>
              <a:rPr lang="en-US" altLang="en-US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b="1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action=</a:t>
            </a:r>
            <a:r>
              <a:rPr lang="en-US" altLang="en-US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"welcomeback" </a:t>
            </a:r>
            <a:r>
              <a:rPr lang="en-US" altLang="en-US" b="1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method=</a:t>
            </a:r>
            <a:r>
              <a:rPr lang="en-US" altLang="en-US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"get"</a:t>
            </a:r>
            <a:r>
              <a:rPr lang="en-US" altLang="en-US" b="1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</a:t>
            </a:r>
            <a:endParaRPr lang="en-US" altLang="en-US">
              <a:solidFill>
                <a:schemeClr val="hlin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rtl="0">
              <a:spcBef>
                <a:spcPct val="25000"/>
              </a:spcBef>
              <a:buSzPct val="100000"/>
            </a:pPr>
            <a:r>
              <a:rPr lang="en-US" altLang="en-US" b="1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&lt;p&gt;</a:t>
            </a:r>
            <a:endParaRPr lang="en-US" altLang="en-US">
              <a:solidFill>
                <a:schemeClr val="hlin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rtl="0">
              <a:spcBef>
                <a:spcPct val="25000"/>
              </a:spcBef>
              <a:buSzPct val="100000"/>
            </a:pPr>
            <a:r>
              <a:rPr lang="en-US" altLang="en-US" b="1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&lt;input</a:t>
            </a:r>
            <a:r>
              <a:rPr lang="en-US" altLang="en-US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b="1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type=</a:t>
            </a:r>
            <a:r>
              <a:rPr lang="en-US" altLang="en-US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"text" </a:t>
            </a:r>
            <a:r>
              <a:rPr lang="en-US" altLang="en-US" b="1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name=</a:t>
            </a:r>
            <a:r>
              <a:rPr lang="en-US" altLang="en-US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"username" </a:t>
            </a:r>
            <a:r>
              <a:rPr lang="en-US" altLang="en-US" b="1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/&gt;</a:t>
            </a:r>
            <a:r>
              <a:rPr lang="en-US" altLang="en-US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l" rtl="0">
              <a:spcBef>
                <a:spcPct val="25000"/>
              </a:spcBef>
              <a:buSzPct val="100000"/>
            </a:pPr>
            <a:r>
              <a:rPr lang="en-US" altLang="en-US" b="1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&lt;input</a:t>
            </a:r>
            <a:r>
              <a:rPr lang="en-US" altLang="en-US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b="1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type=</a:t>
            </a:r>
            <a:r>
              <a:rPr lang="en-US" altLang="en-US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"submit" </a:t>
            </a:r>
            <a:r>
              <a:rPr lang="en-US" altLang="en-US" b="1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/&gt;</a:t>
            </a:r>
            <a:endParaRPr lang="en-US" altLang="en-US">
              <a:solidFill>
                <a:schemeClr val="hlin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rtl="0">
              <a:spcBef>
                <a:spcPct val="25000"/>
              </a:spcBef>
              <a:buSzPct val="100000"/>
            </a:pPr>
            <a:r>
              <a:rPr lang="en-US" altLang="en-US" b="1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&lt;/p&gt;</a:t>
            </a:r>
            <a:endParaRPr lang="en-US" altLang="en-US">
              <a:solidFill>
                <a:schemeClr val="hlin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rtl="0">
              <a:spcBef>
                <a:spcPct val="25000"/>
              </a:spcBef>
              <a:buSzPct val="100000"/>
            </a:pPr>
            <a:r>
              <a:rPr lang="en-US" altLang="en-US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en-US" altLang="en-US" b="1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&lt;/form&gt;</a:t>
            </a:r>
            <a:endParaRPr lang="en-US" altLang="en-US">
              <a:solidFill>
                <a:schemeClr val="hlin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rtl="0">
              <a:spcBef>
                <a:spcPct val="25000"/>
              </a:spcBef>
              <a:buSzPct val="100000"/>
            </a:pPr>
            <a:r>
              <a:rPr lang="en-US" altLang="en-US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altLang="en-US" b="1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&lt;/body&gt;</a:t>
            </a:r>
            <a:endParaRPr lang="en-US" altLang="en-US">
              <a:solidFill>
                <a:schemeClr val="hlin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rtl="0">
              <a:spcBef>
                <a:spcPct val="25000"/>
              </a:spcBef>
              <a:buSzPct val="100000"/>
            </a:pPr>
            <a:r>
              <a:rPr lang="en-US" altLang="en-US" b="1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&lt;/html&gt;</a:t>
            </a:r>
            <a:endParaRPr lang="en-US" altLang="en-US">
              <a:solidFill>
                <a:schemeClr val="hlin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8643" name="Rectangle 3">
            <a:extLst>
              <a:ext uri="{FF2B5EF4-FFF2-40B4-BE49-F238E27FC236}">
                <a16:creationId xmlns:a16="http://schemas.microsoft.com/office/drawing/2014/main" id="{0D6E4632-36CA-4CD5-AA2C-4D421B5119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2743200"/>
            <a:ext cx="6934200" cy="457200"/>
          </a:xfrm>
          <a:prstGeom prst="rect">
            <a:avLst/>
          </a:prstGeom>
          <a:solidFill>
            <a:srgbClr val="FFFF66">
              <a:alpha val="28999"/>
            </a:srgbClr>
          </a:solidFill>
          <a:ln w="28575">
            <a:solidFill>
              <a:srgbClr val="CC0000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654" name="Rectangle 14">
            <a:extLst>
              <a:ext uri="{FF2B5EF4-FFF2-40B4-BE49-F238E27FC236}">
                <a16:creationId xmlns:a16="http://schemas.microsoft.com/office/drawing/2014/main" id="{FB5D55FA-C923-4B60-B809-7853ADC961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3657600"/>
            <a:ext cx="6934200" cy="457200"/>
          </a:xfrm>
          <a:prstGeom prst="rect">
            <a:avLst/>
          </a:prstGeom>
          <a:solidFill>
            <a:srgbClr val="FFFF66">
              <a:alpha val="28999"/>
            </a:srgbClr>
          </a:solidFill>
          <a:ln w="28575">
            <a:solidFill>
              <a:srgbClr val="CC0000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655" name="Text Box 15">
            <a:extLst>
              <a:ext uri="{FF2B5EF4-FFF2-40B4-BE49-F238E27FC236}">
                <a16:creationId xmlns:a16="http://schemas.microsoft.com/office/drawing/2014/main" id="{7F09031A-520C-4D10-AE15-EE3C718A8E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1181100"/>
            <a:ext cx="2514600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algn="r" rtl="1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algn="r" rtl="1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algn="r" rtl="1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algn="r" rtl="1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algn="r" rtl="1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rtl="0">
              <a:lnSpc>
                <a:spcPct val="130000"/>
              </a:lnSpc>
              <a:spcBef>
                <a:spcPct val="50000"/>
              </a:spcBef>
              <a:buSzPct val="100000"/>
            </a:pPr>
            <a:r>
              <a:rPr lang="en-US" altLang="en-US" sz="2800" i="1">
                <a:solidFill>
                  <a:schemeClr val="hlink"/>
                </a:solidFill>
                <a:cs typeface="Times New Roman" panose="02020603050405020304" pitchFamily="18" charset="0"/>
              </a:rPr>
              <a:t>getname.html</a:t>
            </a:r>
          </a:p>
        </p:txBody>
      </p:sp>
      <p:pic>
        <p:nvPicPr>
          <p:cNvPr id="368657" name="Picture 17">
            <a:hlinkClick r:id="" action="ppaction://media"/>
            <a:extLst>
              <a:ext uri="{FF2B5EF4-FFF2-40B4-BE49-F238E27FC236}">
                <a16:creationId xmlns:a16="http://schemas.microsoft.com/office/drawing/2014/main" id="{B6297F7E-4743-418E-9318-57A6E960E346}"/>
              </a:ext>
            </a:extLst>
          </p:cNvPr>
          <p:cNvPicPr>
            <a:picLocks noRot="1" noChangeAspect="1" noChangeArrowheads="1"/>
          </p:cNvPicPr>
          <p:nvPr>
            <a:wavAudioFile r:embed="rId1" name="Recorded Sound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4572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6865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68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68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5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68657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3067A61F-FFE2-48BD-B544-8C6CFC58204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183E1C-03FA-4ACC-9D05-F0E7B02256C5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452610" name="Rectangle 2">
            <a:extLst>
              <a:ext uri="{FF2B5EF4-FFF2-40B4-BE49-F238E27FC236}">
                <a16:creationId xmlns:a16="http://schemas.microsoft.com/office/drawing/2014/main" id="{07E0EF9F-4BFF-44C6-9D67-932E06543F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4400" y="152400"/>
            <a:ext cx="7239000" cy="8382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Ctr="0"/>
          <a:lstStyle/>
          <a:p>
            <a:r>
              <a:rPr lang="en-US" altLang="en-US"/>
              <a:t>An Example (cont)</a:t>
            </a:r>
          </a:p>
        </p:txBody>
      </p:sp>
      <p:sp>
        <p:nvSpPr>
          <p:cNvPr id="452611" name="Text Box 3">
            <a:extLst>
              <a:ext uri="{FF2B5EF4-FFF2-40B4-BE49-F238E27FC236}">
                <a16:creationId xmlns:a16="http://schemas.microsoft.com/office/drawing/2014/main" id="{C2CE1F6E-5FA8-4FBB-9FD6-76BD25ACC1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1219200"/>
            <a:ext cx="8991600" cy="4887913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algn="r" rtl="1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algn="r" rtl="1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algn="r" rtl="1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algn="r" rtl="1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algn="r" rtl="1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rtl="0">
              <a:lnSpc>
                <a:spcPct val="110000"/>
              </a:lnSpc>
              <a:spcBef>
                <a:spcPct val="10000"/>
              </a:spcBef>
              <a:buSzPct val="100000"/>
            </a:pPr>
            <a:endParaRPr lang="en-US" altLang="en-US" sz="2200" b="1">
              <a:solidFill>
                <a:srgbClr val="7F00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10000"/>
              </a:lnSpc>
              <a:spcBef>
                <a:spcPct val="10000"/>
              </a:spcBef>
              <a:buSzPct val="100000"/>
            </a:pPr>
            <a:r>
              <a:rPr lang="en-US" altLang="en-US" sz="2200" b="1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public</a:t>
            </a:r>
            <a:r>
              <a:rPr lang="en-US" altLang="en-US" sz="22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b="1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class</a:t>
            </a:r>
            <a:r>
              <a:rPr lang="en-US" altLang="en-US" sz="22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WelcomeBack </a:t>
            </a:r>
            <a:r>
              <a:rPr lang="en-US" altLang="en-US" sz="2200" b="1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extends</a:t>
            </a:r>
            <a:r>
              <a:rPr lang="en-US" altLang="en-US" sz="22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HttpServlet {</a:t>
            </a:r>
          </a:p>
          <a:p>
            <a:pPr algn="l" rtl="0">
              <a:lnSpc>
                <a:spcPct val="110000"/>
              </a:lnSpc>
              <a:spcBef>
                <a:spcPct val="10000"/>
              </a:spcBef>
              <a:buSzPct val="100000"/>
            </a:pPr>
            <a:r>
              <a:rPr lang="en-US" altLang="en-US" sz="2200" b="1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public</a:t>
            </a:r>
            <a:r>
              <a:rPr lang="en-US" altLang="en-US" sz="22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b="1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void</a:t>
            </a:r>
            <a:r>
              <a:rPr lang="en-US" altLang="en-US" sz="22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doGet(HttpServletRequest req, HttpServletResponse res)</a:t>
            </a:r>
          </a:p>
          <a:p>
            <a:pPr algn="l" rtl="0">
              <a:lnSpc>
                <a:spcPct val="110000"/>
              </a:lnSpc>
              <a:spcBef>
                <a:spcPct val="10000"/>
              </a:spcBef>
              <a:buSzPct val="100000"/>
            </a:pPr>
            <a:r>
              <a:rPr lang="en-US" altLang="en-US" sz="2200" b="1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throws</a:t>
            </a:r>
            <a:r>
              <a:rPr lang="en-US" altLang="en-US" sz="22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ServletException, </a:t>
            </a:r>
            <a:r>
              <a:rPr lang="en-US" altLang="en-US" sz="2200" b="1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IOException</a:t>
            </a:r>
            <a:r>
              <a:rPr lang="en-US" altLang="en-US" sz="22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{</a:t>
            </a:r>
          </a:p>
          <a:p>
            <a:pPr algn="l" rtl="0">
              <a:lnSpc>
                <a:spcPct val="110000"/>
              </a:lnSpc>
              <a:spcBef>
                <a:spcPct val="10000"/>
              </a:spcBef>
              <a:buSzPct val="100000"/>
            </a:pPr>
            <a:r>
              <a:rPr lang="en-US" altLang="en-US" sz="2200" b="1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String</a:t>
            </a:r>
            <a:r>
              <a:rPr lang="en-US" altLang="en-US" sz="22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user = req.getParameter("username");</a:t>
            </a:r>
          </a:p>
          <a:p>
            <a:pPr algn="l" rtl="0">
              <a:lnSpc>
                <a:spcPct val="110000"/>
              </a:lnSpc>
              <a:spcBef>
                <a:spcPct val="10000"/>
              </a:spcBef>
              <a:buSzPct val="100000"/>
            </a:pPr>
            <a:r>
              <a:rPr lang="en-US" altLang="en-US" sz="2200" b="1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if</a:t>
            </a:r>
            <a:r>
              <a:rPr lang="en-US" altLang="en-US" sz="22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(user == </a:t>
            </a:r>
            <a:r>
              <a:rPr lang="en-US" altLang="en-US" sz="2200" b="1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null</a:t>
            </a:r>
            <a:r>
              <a:rPr lang="en-US" altLang="en-US" sz="22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{ // Find the "username" cookie</a:t>
            </a:r>
          </a:p>
          <a:p>
            <a:pPr algn="l" rtl="0">
              <a:lnSpc>
                <a:spcPct val="110000"/>
              </a:lnSpc>
              <a:spcBef>
                <a:spcPct val="10000"/>
              </a:spcBef>
              <a:buSzPct val="100000"/>
            </a:pPr>
            <a:r>
              <a:rPr lang="en-US" altLang="en-US" sz="22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Cookie[] cookies = req.getCookies();</a:t>
            </a:r>
          </a:p>
          <a:p>
            <a:pPr algn="l" rtl="0">
              <a:lnSpc>
                <a:spcPct val="110000"/>
              </a:lnSpc>
              <a:spcBef>
                <a:spcPct val="10000"/>
              </a:spcBef>
              <a:buSzPct val="100000"/>
            </a:pPr>
            <a:r>
              <a:rPr lang="en-US" altLang="en-US" sz="2200" b="1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for</a:t>
            </a:r>
            <a:r>
              <a:rPr lang="en-US" altLang="en-US" sz="22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altLang="en-US" sz="2200" b="1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</a:t>
            </a:r>
            <a:r>
              <a:rPr lang="en-US" altLang="en-US" sz="22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 = 0; cookies != </a:t>
            </a:r>
            <a:r>
              <a:rPr lang="en-US" altLang="en-US" sz="2200" b="1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null</a:t>
            </a:r>
            <a:r>
              <a:rPr lang="en-US" altLang="en-US" sz="22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&amp;&amp; i &lt; cookies.length; ++i) {</a:t>
            </a:r>
          </a:p>
          <a:p>
            <a:pPr algn="l" rtl="0">
              <a:lnSpc>
                <a:spcPct val="110000"/>
              </a:lnSpc>
              <a:spcBef>
                <a:spcPct val="10000"/>
              </a:spcBef>
              <a:buSzPct val="100000"/>
            </a:pPr>
            <a:r>
              <a:rPr lang="en-US" altLang="en-US" sz="2200" b="1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if</a:t>
            </a:r>
            <a:r>
              <a:rPr lang="en-US" altLang="en-US" sz="22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(cookies[i].getName().equals("username"))</a:t>
            </a:r>
          </a:p>
          <a:p>
            <a:pPr algn="l" rtl="0">
              <a:lnSpc>
                <a:spcPct val="110000"/>
              </a:lnSpc>
              <a:spcBef>
                <a:spcPct val="10000"/>
              </a:spcBef>
              <a:buSzPct val="100000"/>
            </a:pPr>
            <a:r>
              <a:rPr lang="en-US" altLang="en-US" sz="22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user = cookies[i].getValue();</a:t>
            </a:r>
          </a:p>
          <a:p>
            <a:pPr algn="l" rtl="0">
              <a:lnSpc>
                <a:spcPct val="110000"/>
              </a:lnSpc>
              <a:spcBef>
                <a:spcPct val="10000"/>
              </a:spcBef>
              <a:buSzPct val="100000"/>
            </a:pPr>
            <a:r>
              <a:rPr lang="en-US" altLang="en-US" sz="22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}</a:t>
            </a:r>
          </a:p>
          <a:p>
            <a:pPr algn="l" rtl="0">
              <a:lnSpc>
                <a:spcPct val="110000"/>
              </a:lnSpc>
              <a:spcBef>
                <a:spcPct val="10000"/>
              </a:spcBef>
              <a:buSzPct val="100000"/>
            </a:pPr>
            <a:r>
              <a:rPr lang="en-US" altLang="en-US" sz="22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} </a:t>
            </a:r>
            <a:r>
              <a:rPr lang="en-US" altLang="en-US" sz="2200" b="1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else</a:t>
            </a:r>
            <a:r>
              <a:rPr lang="en-US" altLang="en-US" sz="22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res.addCookie(</a:t>
            </a:r>
            <a:r>
              <a:rPr lang="en-US" altLang="en-US" sz="2200" b="1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new</a:t>
            </a:r>
            <a:r>
              <a:rPr lang="en-US" altLang="en-US" sz="22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Cookie("username", user));</a:t>
            </a:r>
          </a:p>
        </p:txBody>
      </p:sp>
      <p:sp>
        <p:nvSpPr>
          <p:cNvPr id="452612" name="Rectangle 4">
            <a:extLst>
              <a:ext uri="{FF2B5EF4-FFF2-40B4-BE49-F238E27FC236}">
                <a16:creationId xmlns:a16="http://schemas.microsoft.com/office/drawing/2014/main" id="{2424A599-7CA8-4BC8-B1CE-2611E72B04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3276600"/>
            <a:ext cx="7696200" cy="381000"/>
          </a:xfrm>
          <a:prstGeom prst="rect">
            <a:avLst/>
          </a:prstGeom>
          <a:solidFill>
            <a:srgbClr val="FFFF66">
              <a:alpha val="28999"/>
            </a:srgbClr>
          </a:solidFill>
          <a:ln w="28575">
            <a:solidFill>
              <a:srgbClr val="CC0000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2614" name="Text Box 6">
            <a:extLst>
              <a:ext uri="{FF2B5EF4-FFF2-40B4-BE49-F238E27FC236}">
                <a16:creationId xmlns:a16="http://schemas.microsoft.com/office/drawing/2014/main" id="{24A732C4-30CC-4F0F-95D2-940217CCFE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1066800"/>
            <a:ext cx="3200400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algn="r" rtl="1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algn="r" rtl="1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algn="r" rtl="1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algn="r" rtl="1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algn="r" rtl="1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rtl="0">
              <a:lnSpc>
                <a:spcPct val="130000"/>
              </a:lnSpc>
              <a:spcBef>
                <a:spcPct val="50000"/>
              </a:spcBef>
              <a:buSzPct val="100000"/>
            </a:pPr>
            <a:r>
              <a:rPr lang="en-US" altLang="en-US" sz="2800" i="1">
                <a:solidFill>
                  <a:schemeClr val="hlink"/>
                </a:solidFill>
                <a:cs typeface="Times New Roman" panose="02020603050405020304" pitchFamily="18" charset="0"/>
              </a:rPr>
              <a:t>WelcomeBack.java</a:t>
            </a:r>
          </a:p>
        </p:txBody>
      </p:sp>
      <p:sp>
        <p:nvSpPr>
          <p:cNvPr id="452619" name="Rectangle 11">
            <a:extLst>
              <a:ext uri="{FF2B5EF4-FFF2-40B4-BE49-F238E27FC236}">
                <a16:creationId xmlns:a16="http://schemas.microsoft.com/office/drawing/2014/main" id="{C737087F-AFB6-4370-AB6D-C782BB2D52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3657600"/>
            <a:ext cx="7696200" cy="381000"/>
          </a:xfrm>
          <a:prstGeom prst="rect">
            <a:avLst/>
          </a:prstGeom>
          <a:solidFill>
            <a:srgbClr val="FFFF66">
              <a:alpha val="28999"/>
            </a:srgbClr>
          </a:solidFill>
          <a:ln w="28575">
            <a:solidFill>
              <a:srgbClr val="CC0000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2620" name="Rectangle 12">
            <a:extLst>
              <a:ext uri="{FF2B5EF4-FFF2-40B4-BE49-F238E27FC236}">
                <a16:creationId xmlns:a16="http://schemas.microsoft.com/office/drawing/2014/main" id="{93E18978-A8DA-4D9C-983B-96F3B106CC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4114800"/>
            <a:ext cx="7696200" cy="1600200"/>
          </a:xfrm>
          <a:prstGeom prst="rect">
            <a:avLst/>
          </a:prstGeom>
          <a:solidFill>
            <a:srgbClr val="FFFF66">
              <a:alpha val="28999"/>
            </a:srgbClr>
          </a:solidFill>
          <a:ln w="28575">
            <a:solidFill>
              <a:srgbClr val="CC0000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2621" name="Rectangle 13">
            <a:extLst>
              <a:ext uri="{FF2B5EF4-FFF2-40B4-BE49-F238E27FC236}">
                <a16:creationId xmlns:a16="http://schemas.microsoft.com/office/drawing/2014/main" id="{820DEFFD-E0DC-45C8-BAE1-B94C697C26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5715000"/>
            <a:ext cx="7696200" cy="381000"/>
          </a:xfrm>
          <a:prstGeom prst="rect">
            <a:avLst/>
          </a:prstGeom>
          <a:solidFill>
            <a:srgbClr val="FFFF66">
              <a:alpha val="28999"/>
            </a:srgbClr>
          </a:solidFill>
          <a:ln w="28575">
            <a:solidFill>
              <a:srgbClr val="CC0000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452622" name="Picture 14">
            <a:hlinkClick r:id="" action="ppaction://media"/>
            <a:extLst>
              <a:ext uri="{FF2B5EF4-FFF2-40B4-BE49-F238E27FC236}">
                <a16:creationId xmlns:a16="http://schemas.microsoft.com/office/drawing/2014/main" id="{C56617D5-0B02-45ED-B415-21A6F965398D}"/>
              </a:ext>
            </a:extLst>
          </p:cNvPr>
          <p:cNvPicPr>
            <a:picLocks noRot="1" noChangeAspect="1" noChangeArrowheads="1"/>
          </p:cNvPicPr>
          <p:nvPr>
            <a:wavAudioFile r:embed="rId1" name="Recorded Sound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5334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5262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2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52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2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52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2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52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2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52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23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52622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5A9B1799-4641-4160-BC22-7B025A515CD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7BDB34-DF46-49AE-9014-DA8A5485A7EB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453634" name="Rectangle 2">
            <a:extLst>
              <a:ext uri="{FF2B5EF4-FFF2-40B4-BE49-F238E27FC236}">
                <a16:creationId xmlns:a16="http://schemas.microsoft.com/office/drawing/2014/main" id="{A67A70B1-88BD-4E1F-9038-F35E60396D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4400" y="152400"/>
            <a:ext cx="7239000" cy="8382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Ctr="0"/>
          <a:lstStyle/>
          <a:p>
            <a:r>
              <a:rPr lang="en-US" altLang="en-US"/>
              <a:t>An Example (cont)</a:t>
            </a:r>
          </a:p>
        </p:txBody>
      </p:sp>
      <p:sp>
        <p:nvSpPr>
          <p:cNvPr id="453635" name="Text Box 3">
            <a:extLst>
              <a:ext uri="{FF2B5EF4-FFF2-40B4-BE49-F238E27FC236}">
                <a16:creationId xmlns:a16="http://schemas.microsoft.com/office/drawing/2014/main" id="{BD126902-DC35-422F-9623-69286285ED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1219200"/>
            <a:ext cx="7467600" cy="4084638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algn="r" rtl="1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algn="r" rtl="1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algn="r" rtl="1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algn="r" rtl="1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algn="r" rtl="1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rtl="0">
              <a:lnSpc>
                <a:spcPct val="110000"/>
              </a:lnSpc>
              <a:spcBef>
                <a:spcPct val="10000"/>
              </a:spcBef>
              <a:buSzPct val="100000"/>
            </a:pPr>
            <a:r>
              <a:rPr lang="en-US" altLang="en-US" sz="2200" b="1">
                <a:solidFill>
                  <a:srgbClr val="7F00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if</a:t>
            </a:r>
            <a:r>
              <a:rPr lang="en-US" altLang="en-US" sz="2200">
                <a:latin typeface="Arial" panose="020B0604020202020204" pitchFamily="34" charset="0"/>
                <a:cs typeface="Arial" panose="020B0604020202020204" pitchFamily="34" charset="0"/>
              </a:rPr>
              <a:t> (user == </a:t>
            </a:r>
            <a:r>
              <a:rPr lang="en-US" altLang="en-US" sz="2200" b="1">
                <a:solidFill>
                  <a:srgbClr val="7F00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null</a:t>
            </a:r>
            <a:r>
              <a:rPr lang="en-US" altLang="en-US" sz="2200">
                <a:latin typeface="Arial" panose="020B0604020202020204" pitchFamily="34" charset="0"/>
                <a:cs typeface="Arial" panose="020B0604020202020204" pitchFamily="34" charset="0"/>
              </a:rPr>
              <a:t>)   </a:t>
            </a:r>
            <a:r>
              <a:rPr lang="en-US" altLang="en-US" sz="2200">
                <a:solidFill>
                  <a:srgbClr val="3F7F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// No parameter and no cookie</a:t>
            </a:r>
            <a:endParaRPr lang="en-US" altLang="en-US" sz="22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10000"/>
              </a:lnSpc>
              <a:spcBef>
                <a:spcPct val="10000"/>
              </a:spcBef>
              <a:buSzPct val="100000"/>
            </a:pPr>
            <a:r>
              <a:rPr lang="en-US" altLang="en-US" sz="2200">
                <a:latin typeface="Arial" panose="020B0604020202020204" pitchFamily="34" charset="0"/>
                <a:cs typeface="Arial" panose="020B0604020202020204" pitchFamily="34" charset="0"/>
              </a:rPr>
              <a:t>      res.sendRedirect(</a:t>
            </a:r>
            <a:r>
              <a:rPr lang="en-US" altLang="en-US" sz="2200">
                <a:solidFill>
                  <a:srgbClr val="2A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"getname.html"</a:t>
            </a:r>
            <a:r>
              <a:rPr lang="en-US" altLang="en-US" sz="2200"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</a:p>
          <a:p>
            <a:pPr algn="l" rtl="0">
              <a:lnSpc>
                <a:spcPct val="110000"/>
              </a:lnSpc>
              <a:spcBef>
                <a:spcPct val="10000"/>
              </a:spcBef>
              <a:buSzPct val="100000"/>
            </a:pPr>
            <a:endParaRPr lang="en-US" altLang="en-US" sz="22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10000"/>
              </a:lnSpc>
              <a:spcBef>
                <a:spcPct val="10000"/>
              </a:spcBef>
              <a:buSzPct val="100000"/>
            </a:pPr>
            <a:r>
              <a:rPr lang="en-US" altLang="en-US" sz="2200">
                <a:latin typeface="Arial" panose="020B0604020202020204" pitchFamily="34" charset="0"/>
                <a:cs typeface="Arial" panose="020B0604020202020204" pitchFamily="34" charset="0"/>
              </a:rPr>
              <a:t>   res.setContentType(</a:t>
            </a:r>
            <a:r>
              <a:rPr lang="en-US" altLang="en-US" sz="2200">
                <a:solidFill>
                  <a:srgbClr val="2A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"text/html"</a:t>
            </a:r>
            <a:r>
              <a:rPr lang="en-US" altLang="en-US" sz="2200"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</a:p>
          <a:p>
            <a:pPr algn="l" rtl="0">
              <a:lnSpc>
                <a:spcPct val="110000"/>
              </a:lnSpc>
              <a:spcBef>
                <a:spcPct val="10000"/>
              </a:spcBef>
              <a:buSzPct val="100000"/>
            </a:pPr>
            <a:r>
              <a:rPr lang="en-US" altLang="en-US" sz="2200" b="1">
                <a:solidFill>
                  <a:srgbClr val="7F00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PrintWriter</a:t>
            </a:r>
            <a:r>
              <a:rPr lang="en-US" altLang="en-US" sz="2200">
                <a:latin typeface="Arial" panose="020B0604020202020204" pitchFamily="34" charset="0"/>
                <a:cs typeface="Arial" panose="020B0604020202020204" pitchFamily="34" charset="0"/>
              </a:rPr>
              <a:t> out = res.getWriter();</a:t>
            </a:r>
          </a:p>
          <a:p>
            <a:pPr algn="l" rtl="0">
              <a:lnSpc>
                <a:spcPct val="110000"/>
              </a:lnSpc>
              <a:spcBef>
                <a:spcPct val="10000"/>
              </a:spcBef>
              <a:buSzPct val="100000"/>
            </a:pPr>
            <a:r>
              <a:rPr lang="en-US" altLang="en-US" sz="2200">
                <a:latin typeface="Arial" panose="020B0604020202020204" pitchFamily="34" charset="0"/>
                <a:cs typeface="Arial" panose="020B0604020202020204" pitchFamily="34" charset="0"/>
              </a:rPr>
              <a:t>   out.println(</a:t>
            </a:r>
            <a:r>
              <a:rPr lang="en-US" altLang="en-US" sz="2200">
                <a:solidFill>
                  <a:srgbClr val="2A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"&lt;html&gt;&lt;body&gt;&lt;h1&gt;Welcome Back "</a:t>
            </a:r>
            <a:r>
              <a:rPr lang="en-US" altLang="en-US" sz="2200">
                <a:latin typeface="Arial" panose="020B0604020202020204" pitchFamily="34" charset="0"/>
                <a:cs typeface="Arial" panose="020B0604020202020204" pitchFamily="34" charset="0"/>
              </a:rPr>
              <a:t> + user</a:t>
            </a:r>
          </a:p>
          <a:p>
            <a:pPr algn="l" rtl="0">
              <a:lnSpc>
                <a:spcPct val="110000"/>
              </a:lnSpc>
              <a:spcBef>
                <a:spcPct val="10000"/>
              </a:spcBef>
              <a:buSzPct val="100000"/>
            </a:pPr>
            <a:r>
              <a:rPr lang="en-US" altLang="en-US" sz="2200">
                <a:latin typeface="Arial" panose="020B0604020202020204" pitchFamily="34" charset="0"/>
                <a:cs typeface="Arial" panose="020B0604020202020204" pitchFamily="34" charset="0"/>
              </a:rPr>
              <a:t>                 + </a:t>
            </a:r>
            <a:r>
              <a:rPr lang="en-US" altLang="en-US" sz="2200">
                <a:solidFill>
                  <a:srgbClr val="2A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"&lt;/h1&gt;&lt;/body&gt;&lt;/html&gt;"</a:t>
            </a:r>
            <a:r>
              <a:rPr lang="en-US" altLang="en-US" sz="2200"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</a:p>
          <a:p>
            <a:pPr algn="l" rtl="0">
              <a:lnSpc>
                <a:spcPct val="110000"/>
              </a:lnSpc>
              <a:spcBef>
                <a:spcPct val="10000"/>
              </a:spcBef>
              <a:buSzPct val="100000"/>
            </a:pPr>
            <a:endParaRPr lang="en-US" altLang="en-US" sz="22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10000"/>
              </a:lnSpc>
              <a:spcBef>
                <a:spcPct val="10000"/>
              </a:spcBef>
              <a:buSzPct val="100000"/>
            </a:pPr>
            <a:r>
              <a:rPr lang="en-US" altLang="en-US" sz="2200">
                <a:latin typeface="Arial" panose="020B0604020202020204" pitchFamily="34" charset="0"/>
                <a:cs typeface="Arial" panose="020B0604020202020204" pitchFamily="34" charset="0"/>
              </a:rPr>
              <a:t>   }</a:t>
            </a:r>
          </a:p>
          <a:p>
            <a:pPr algn="l" rtl="0">
              <a:lnSpc>
                <a:spcPct val="110000"/>
              </a:lnSpc>
              <a:spcBef>
                <a:spcPct val="10000"/>
              </a:spcBef>
              <a:buSzPct val="100000"/>
            </a:pPr>
            <a:r>
              <a:rPr lang="en-US" altLang="en-US" sz="2200">
                <a:latin typeface="Arial" panose="020B0604020202020204" pitchFamily="34" charset="0"/>
                <a:cs typeface="Arial" panose="020B0604020202020204" pitchFamily="34" charset="0"/>
              </a:rPr>
              <a:t>}</a:t>
            </a:r>
          </a:p>
        </p:txBody>
      </p:sp>
      <p:sp>
        <p:nvSpPr>
          <p:cNvPr id="453636" name="Rectangle 4">
            <a:extLst>
              <a:ext uri="{FF2B5EF4-FFF2-40B4-BE49-F238E27FC236}">
                <a16:creationId xmlns:a16="http://schemas.microsoft.com/office/drawing/2014/main" id="{6172ED9D-F35E-4A76-8354-EAC74B6E62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1295400"/>
            <a:ext cx="7086600" cy="762000"/>
          </a:xfrm>
          <a:prstGeom prst="rect">
            <a:avLst/>
          </a:prstGeom>
          <a:solidFill>
            <a:srgbClr val="FFFF66">
              <a:alpha val="28999"/>
            </a:srgbClr>
          </a:solidFill>
          <a:ln w="28575">
            <a:solidFill>
              <a:srgbClr val="CC0000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3637" name="Text Box 5">
            <a:extLst>
              <a:ext uri="{FF2B5EF4-FFF2-40B4-BE49-F238E27FC236}">
                <a16:creationId xmlns:a16="http://schemas.microsoft.com/office/drawing/2014/main" id="{B369F04B-9429-45C3-A018-4D72687AF4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4724400"/>
            <a:ext cx="3200400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algn="r" rtl="1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algn="r" rtl="1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algn="r" rtl="1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algn="r" rtl="1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algn="r" rtl="1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rtl="0">
              <a:lnSpc>
                <a:spcPct val="130000"/>
              </a:lnSpc>
              <a:spcBef>
                <a:spcPct val="50000"/>
              </a:spcBef>
              <a:buSzPct val="100000"/>
            </a:pPr>
            <a:r>
              <a:rPr lang="en-US" altLang="en-US" sz="2800" i="1">
                <a:solidFill>
                  <a:srgbClr val="CC0000"/>
                </a:solidFill>
                <a:cs typeface="Times New Roman" panose="02020603050405020304" pitchFamily="18" charset="0"/>
              </a:rPr>
              <a:t>WelcomeBack.java</a:t>
            </a:r>
          </a:p>
        </p:txBody>
      </p:sp>
      <p:sp>
        <p:nvSpPr>
          <p:cNvPr id="453638" name="Rectangle 6">
            <a:extLst>
              <a:ext uri="{FF2B5EF4-FFF2-40B4-BE49-F238E27FC236}">
                <a16:creationId xmlns:a16="http://schemas.microsoft.com/office/drawing/2014/main" id="{B2F657F8-7CDA-41CD-B474-37DF152285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2438400"/>
            <a:ext cx="7086600" cy="1676400"/>
          </a:xfrm>
          <a:prstGeom prst="rect">
            <a:avLst/>
          </a:prstGeom>
          <a:solidFill>
            <a:srgbClr val="FFFF66">
              <a:alpha val="28999"/>
            </a:srgbClr>
          </a:solidFill>
          <a:ln w="28575">
            <a:solidFill>
              <a:srgbClr val="CC0000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453642" name="Picture 10">
            <a:hlinkClick r:id="" action="ppaction://media"/>
            <a:extLst>
              <a:ext uri="{FF2B5EF4-FFF2-40B4-BE49-F238E27FC236}">
                <a16:creationId xmlns:a16="http://schemas.microsoft.com/office/drawing/2014/main" id="{341D054E-44DE-4962-AAA4-B487B06D82C3}"/>
              </a:ext>
            </a:extLst>
          </p:cNvPr>
          <p:cNvPicPr>
            <a:picLocks noRot="1" noChangeAspect="1" noChangeArrowheads="1"/>
          </p:cNvPicPr>
          <p:nvPr>
            <a:wavAudioFile r:embed="rId1" name="Recorded Sound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5334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5364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3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53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3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53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5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53642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Globe">
  <a:themeElements>
    <a:clrScheme name="Globe 3">
      <a:dk1>
        <a:srgbClr val="003B76"/>
      </a:dk1>
      <a:lt1>
        <a:srgbClr val="FFFFFF"/>
      </a:lt1>
      <a:dk2>
        <a:srgbClr val="0066CC"/>
      </a:dk2>
      <a:lt2>
        <a:srgbClr val="CCECFF"/>
      </a:lt2>
      <a:accent1>
        <a:srgbClr val="33CCCC"/>
      </a:accent1>
      <a:accent2>
        <a:srgbClr val="66CCFF"/>
      </a:accent2>
      <a:accent3>
        <a:srgbClr val="AAB8E2"/>
      </a:accent3>
      <a:accent4>
        <a:srgbClr val="DADADA"/>
      </a:accent4>
      <a:accent5>
        <a:srgbClr val="ADE2E2"/>
      </a:accent5>
      <a:accent6>
        <a:srgbClr val="5CB9E7"/>
      </a:accent6>
      <a:hlink>
        <a:srgbClr val="FFFFCC"/>
      </a:hlink>
      <a:folHlink>
        <a:srgbClr val="FFCC66"/>
      </a:folHlink>
    </a:clrScheme>
    <a:fontScheme name="Globe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e-IL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e-IL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defRPr>
        </a:defPPr>
      </a:lstStyle>
    </a:lnDef>
  </a:objectDefaults>
  <a:extraClrSchemeLst>
    <a:extraClrScheme>
      <a:clrScheme name="Globe 1">
        <a:dk1>
          <a:srgbClr val="622100"/>
        </a:dk1>
        <a:lt1>
          <a:srgbClr val="FFFFFF"/>
        </a:lt1>
        <a:dk2>
          <a:srgbClr val="800000"/>
        </a:dk2>
        <a:lt2>
          <a:srgbClr val="FFFFCC"/>
        </a:lt2>
        <a:accent1>
          <a:srgbClr val="E42B00"/>
        </a:accent1>
        <a:accent2>
          <a:srgbClr val="996600"/>
        </a:accent2>
        <a:accent3>
          <a:srgbClr val="C0AAAA"/>
        </a:accent3>
        <a:accent4>
          <a:srgbClr val="DADADA"/>
        </a:accent4>
        <a:accent5>
          <a:srgbClr val="EFACAA"/>
        </a:accent5>
        <a:accent6>
          <a:srgbClr val="8A5C00"/>
        </a:accent6>
        <a:hlink>
          <a:srgbClr val="FADF6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2">
        <a:dk1>
          <a:srgbClr val="5F4545"/>
        </a:dk1>
        <a:lt1>
          <a:srgbClr val="FFFFFF"/>
        </a:lt1>
        <a:dk2>
          <a:srgbClr val="8F6969"/>
        </a:dk2>
        <a:lt2>
          <a:srgbClr val="FFFFCC"/>
        </a:lt2>
        <a:accent1>
          <a:srgbClr val="CC6600"/>
        </a:accent1>
        <a:accent2>
          <a:srgbClr val="924C0C"/>
        </a:accent2>
        <a:accent3>
          <a:srgbClr val="C6B9B9"/>
        </a:accent3>
        <a:accent4>
          <a:srgbClr val="DADADA"/>
        </a:accent4>
        <a:accent5>
          <a:srgbClr val="E2B8AA"/>
        </a:accent5>
        <a:accent6>
          <a:srgbClr val="84440A"/>
        </a:accent6>
        <a:hlink>
          <a:srgbClr val="CFD375"/>
        </a:hlink>
        <a:folHlink>
          <a:srgbClr val="98BB9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3">
        <a:dk1>
          <a:srgbClr val="003B76"/>
        </a:dk1>
        <a:lt1>
          <a:srgbClr val="FFFFFF"/>
        </a:lt1>
        <a:dk2>
          <a:srgbClr val="0066CC"/>
        </a:dk2>
        <a:lt2>
          <a:srgbClr val="CCECFF"/>
        </a:lt2>
        <a:accent1>
          <a:srgbClr val="33CCCC"/>
        </a:accent1>
        <a:accent2>
          <a:srgbClr val="66CCFF"/>
        </a:accent2>
        <a:accent3>
          <a:srgbClr val="AAB8E2"/>
        </a:accent3>
        <a:accent4>
          <a:srgbClr val="DADADA"/>
        </a:accent4>
        <a:accent5>
          <a:srgbClr val="ADE2E2"/>
        </a:accent5>
        <a:accent6>
          <a:srgbClr val="5CB9E7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4">
        <a:dk1>
          <a:srgbClr val="005856"/>
        </a:dk1>
        <a:lt1>
          <a:srgbClr val="FFFFFF"/>
        </a:lt1>
        <a:dk2>
          <a:srgbClr val="008080"/>
        </a:dk2>
        <a:lt2>
          <a:srgbClr val="FFFFCC"/>
        </a:lt2>
        <a:accent1>
          <a:srgbClr val="0099CC"/>
        </a:accent1>
        <a:accent2>
          <a:srgbClr val="00CCFF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B9E7"/>
        </a:accent6>
        <a:hlink>
          <a:srgbClr val="1ACE9F"/>
        </a:hlink>
        <a:folHlink>
          <a:srgbClr val="948CC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5">
        <a:dk1>
          <a:srgbClr val="3C5436"/>
        </a:dk1>
        <a:lt1>
          <a:srgbClr val="FFFFFF"/>
        </a:lt1>
        <a:dk2>
          <a:srgbClr val="5F8656"/>
        </a:dk2>
        <a:lt2>
          <a:srgbClr val="D6D8C0"/>
        </a:lt2>
        <a:accent1>
          <a:srgbClr val="61733D"/>
        </a:accent1>
        <a:accent2>
          <a:srgbClr val="324A39"/>
        </a:accent2>
        <a:accent3>
          <a:srgbClr val="B6C3B4"/>
        </a:accent3>
        <a:accent4>
          <a:srgbClr val="DADADA"/>
        </a:accent4>
        <a:accent5>
          <a:srgbClr val="B7BCAF"/>
        </a:accent5>
        <a:accent6>
          <a:srgbClr val="2C4233"/>
        </a:accent6>
        <a:hlink>
          <a:srgbClr val="73D588"/>
        </a:hlink>
        <a:folHlink>
          <a:srgbClr val="6F99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6">
        <a:dk1>
          <a:srgbClr val="5B7B65"/>
        </a:dk1>
        <a:lt1>
          <a:srgbClr val="FFFFFF"/>
        </a:lt1>
        <a:dk2>
          <a:srgbClr val="9ABE9D"/>
        </a:dk2>
        <a:lt2>
          <a:srgbClr val="336600"/>
        </a:lt2>
        <a:accent1>
          <a:srgbClr val="00CC66"/>
        </a:accent1>
        <a:accent2>
          <a:srgbClr val="4E7050"/>
        </a:accent2>
        <a:accent3>
          <a:srgbClr val="CADBCC"/>
        </a:accent3>
        <a:accent4>
          <a:srgbClr val="DADADA"/>
        </a:accent4>
        <a:accent5>
          <a:srgbClr val="AAE2B8"/>
        </a:accent5>
        <a:accent6>
          <a:srgbClr val="466548"/>
        </a:accent6>
        <a:hlink>
          <a:srgbClr val="FFFFCC"/>
        </a:hlink>
        <a:folHlink>
          <a:srgbClr val="9CE8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7">
        <a:dk1>
          <a:srgbClr val="4C4E44"/>
        </a:dk1>
        <a:lt1>
          <a:srgbClr val="FFFFFF"/>
        </a:lt1>
        <a:dk2>
          <a:srgbClr val="686B5D"/>
        </a:dk2>
        <a:lt2>
          <a:srgbClr val="D6D5C6"/>
        </a:lt2>
        <a:accent1>
          <a:srgbClr val="898D79"/>
        </a:accent1>
        <a:accent2>
          <a:srgbClr val="4D4F45"/>
        </a:accent2>
        <a:accent3>
          <a:srgbClr val="B9BAB6"/>
        </a:accent3>
        <a:accent4>
          <a:srgbClr val="DADADA"/>
        </a:accent4>
        <a:accent5>
          <a:srgbClr val="C4C5BE"/>
        </a:accent5>
        <a:accent6>
          <a:srgbClr val="45473E"/>
        </a:accent6>
        <a:hlink>
          <a:srgbClr val="58BE67"/>
        </a:hlink>
        <a:folHlink>
          <a:srgbClr val="C0C64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8">
        <a:dk1>
          <a:srgbClr val="000000"/>
        </a:dk1>
        <a:lt1>
          <a:srgbClr val="FFFFDD"/>
        </a:lt1>
        <a:dk2>
          <a:srgbClr val="000000"/>
        </a:dk2>
        <a:lt2>
          <a:srgbClr val="98977A"/>
        </a:lt2>
        <a:accent1>
          <a:srgbClr val="BDCDA7"/>
        </a:accent1>
        <a:accent2>
          <a:srgbClr val="A0D060"/>
        </a:accent2>
        <a:accent3>
          <a:srgbClr val="FFFFEB"/>
        </a:accent3>
        <a:accent4>
          <a:srgbClr val="000000"/>
        </a:accent4>
        <a:accent5>
          <a:srgbClr val="DBE3D0"/>
        </a:accent5>
        <a:accent6>
          <a:srgbClr val="91BC56"/>
        </a:accent6>
        <a:hlink>
          <a:srgbClr val="FADD4E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Globe</Template>
  <TotalTime>10964</TotalTime>
  <Words>429</Words>
  <Application>Microsoft Office PowerPoint</Application>
  <PresentationFormat>On-screen Show (4:3)</PresentationFormat>
  <Paragraphs>65</Paragraphs>
  <Slides>7</Slides>
  <Notes>1</Notes>
  <HiddenSlides>0</HiddenSlides>
  <MMClips>7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Times New Roman</vt:lpstr>
      <vt:lpstr>Arial</vt:lpstr>
      <vt:lpstr>Verdana</vt:lpstr>
      <vt:lpstr>Wingdings</vt:lpstr>
      <vt:lpstr>Globe</vt:lpstr>
      <vt:lpstr> Servlet Cookies</vt:lpstr>
      <vt:lpstr>What is a cookie?</vt:lpstr>
      <vt:lpstr>Servlets and Cookies</vt:lpstr>
      <vt:lpstr>Servlets and Cookies (cont)</vt:lpstr>
      <vt:lpstr>Webpage that triggers Servlet to create a Cookie</vt:lpstr>
      <vt:lpstr>An Example (cont)</vt:lpstr>
      <vt:lpstr>An Example (cont)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Servlets</dc:title>
  <dc:creator>user</dc:creator>
  <cp:lastModifiedBy>Lynne Grewe</cp:lastModifiedBy>
  <cp:revision>375</cp:revision>
  <dcterms:created xsi:type="dcterms:W3CDTF">2001-05-28T20:45:39Z</dcterms:created>
  <dcterms:modified xsi:type="dcterms:W3CDTF">2019-10-10T03:04:30Z</dcterms:modified>
</cp:coreProperties>
</file>