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9" r:id="rId1"/>
  </p:sldMasterIdLst>
  <p:notesMasterIdLst>
    <p:notesMasterId r:id="rId13"/>
  </p:notesMasterIdLst>
  <p:sldIdLst>
    <p:sldId id="256" r:id="rId2"/>
    <p:sldId id="260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8" d="100"/>
          <a:sy n="128" d="100"/>
        </p:scale>
        <p:origin x="45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4E1F7-E594-4ACE-BABF-E00D738E8DCA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95743-88E8-477F-9695-72DF8DB95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45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668A-180C-E43F-A35A-0CFDF1796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F198A-1518-F82C-8A6A-AA3BD9533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530C7-A4C5-2989-37DF-CE84ED71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F031A-9D29-BDBC-BC49-85E521E1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E90BF-19AE-2A59-6A54-33762171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0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F9572-9981-FC7E-B16D-421BACE6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0F66E-803B-A41C-5719-294D7B917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A6BA7-EB3A-A9D1-E661-0E4ACDCE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C8DB-7CAC-A78A-E399-30E3E5E2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9522-CDD5-2DFD-18D4-50701BC55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8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2DC1A-F80A-E184-C49F-EC6563E54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5BA79-A11D-4C61-1E25-682E0A4A1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629F0-1D8C-14FA-F652-A077DA07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AF967-EC15-61F1-8A49-E6CD69954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75145-92AD-5B12-62C4-9965D7F57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4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0272-5C64-AEE6-3646-6DD583205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A240E-C137-78F5-E273-2B04D010E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6CDE6-5692-5725-2FA3-148D59A06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D94B7-68B9-D780-4458-16E73196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D6762-C512-CAA5-113E-2E12C5EF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3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810D-910A-78EE-E800-DF20AEF47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F7C7A-08C8-1AC3-DA84-9FEF164E7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3210A-CF33-09C3-A740-ABC57F7A7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2AFC-CEAD-F711-6975-5B52F15B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8E3EF-1A86-3F4D-2BDA-AE90A254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9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7A659-A26C-C589-348F-4A93DE5C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6AA1F-1582-DFE9-C2B3-941D3D2C19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22878-F15D-FA94-D918-A9C6F1917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E594C-D13C-BA9E-D546-33E67DCFD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50C3B-369B-081B-A449-DC696EDDB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E7499-7BC3-4C9F-99A6-14B1061A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1F37D-8C0B-A50F-6642-B9348D32E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FDA9B-A1E0-AD37-5399-F8F512ECB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B1C1E-2FD8-E55D-4EF0-C3710E998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35312C-67CD-71EC-C8E8-4C3B406E0B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AF39B8-9AEA-385D-6F89-73BEE74845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5DC9C-3FA4-F87D-5DEF-98EFC05A6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9854CD-FFC7-E2B1-9846-22D917FB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EF629-C84D-6CD8-FA96-D6444A15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6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4156D-D545-88C4-93D6-433306ADD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D86DB7-03CA-A2A2-2311-AE27FC6F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1B6536-38CB-D73C-50F9-17732B3D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76A47-3202-166F-ABC1-7FA4E67D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30A17-90E1-8210-45DF-D220DE622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7EDF9D-D579-ED4D-BD05-41E3B02E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02F92-9B0B-4E31-8C50-AFA0128BF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2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DF39-6B52-5D9D-88B8-406057F9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96D-644B-366C-4A22-CCC706B88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BEB2B-210A-D1D8-4DC0-906790785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B336C-58EF-633A-9B08-3AF8F6F1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D85BE-CAA5-6069-874A-75EEDD81F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1366D-F2F2-7E8B-A6B6-6E6CC1D1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4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A9A90-E2EE-5D99-1636-34BEC4F3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D57048-DBC8-FC23-EF9C-93F7193B7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2965BD-8691-8F80-C4F9-28A6E101B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1FB8A-6E67-1804-52A8-9C3731BF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9DB5F-7CF2-DBA5-A84F-E73F05333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39B98-81D2-0311-B5F8-EE4CEAD3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8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DC1D13-6888-487B-EDEF-8570F740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F55C9-6103-A82F-573D-4B8FC320A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20E6B-8041-A052-A15D-C769DB7B1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3ADFFF-7D83-4A9E-9E19-09C2942360A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55D0-B53C-705B-8521-ED19D789F9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742C8-C004-5444-B475-878799FA4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50C9B-8EC8-48FE-9D92-7FF618583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7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0" r:id="rId1"/>
    <p:sldLayoutId id="2147484231" r:id="rId2"/>
    <p:sldLayoutId id="2147484232" r:id="rId3"/>
    <p:sldLayoutId id="2147484233" r:id="rId4"/>
    <p:sldLayoutId id="2147484234" r:id="rId5"/>
    <p:sldLayoutId id="2147484235" r:id="rId6"/>
    <p:sldLayoutId id="2147484236" r:id="rId7"/>
    <p:sldLayoutId id="2147484237" r:id="rId8"/>
    <p:sldLayoutId id="2147484238" r:id="rId9"/>
    <p:sldLayoutId id="2147484239" r:id="rId10"/>
    <p:sldLayoutId id="214748424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935037"/>
          </a:xfrm>
        </p:spPr>
        <p:txBody>
          <a:bodyPr/>
          <a:lstStyle/>
          <a:p>
            <a:r>
              <a:rPr lang="en-US" dirty="0"/>
              <a:t>Project 2 -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1232"/>
            <a:ext cx="8610600" cy="4650567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/>
              <a:t>By _______Your Team’s Name</a:t>
            </a:r>
          </a:p>
          <a:p>
            <a:pPr algn="l"/>
            <a:endParaRPr lang="en-US" b="1" dirty="0"/>
          </a:p>
          <a:p>
            <a:pPr algn="l"/>
            <a:r>
              <a:rPr lang="en-US" b="1" dirty="0">
                <a:highlight>
                  <a:srgbClr val="FFFF00"/>
                </a:highlight>
              </a:rPr>
              <a:t>App Name:</a:t>
            </a:r>
          </a:p>
          <a:p>
            <a:pPr algn="l"/>
            <a:r>
              <a:rPr lang="en-US" b="1" dirty="0">
                <a:highlight>
                  <a:srgbClr val="FFFF00"/>
                </a:highlight>
              </a:rPr>
              <a:t>App URL: </a:t>
            </a:r>
            <a:r>
              <a:rPr lang="en-US" b="1" dirty="0"/>
              <a:t>http://*****.com/######</a:t>
            </a:r>
          </a:p>
          <a:p>
            <a:pPr algn="l"/>
            <a:r>
              <a:rPr lang="en-US" b="1" dirty="0">
                <a:highlight>
                  <a:srgbClr val="FFFF00"/>
                </a:highlight>
              </a:rPr>
              <a:t>Purpose: </a:t>
            </a:r>
            <a:r>
              <a:rPr lang="en-US" b="1" dirty="0"/>
              <a:t>Describe App + What Social </a:t>
            </a:r>
            <a:r>
              <a:rPr lang="en-US" b="1" dirty="0" err="1"/>
              <a:t>Nework</a:t>
            </a:r>
            <a:r>
              <a:rPr lang="en-US" b="1" dirty="0"/>
              <a:t> it uses, How it uses Google Cloud Vision API, Google Gemini.</a:t>
            </a:r>
          </a:p>
          <a:p>
            <a:pPr algn="l"/>
            <a:r>
              <a:rPr lang="en-US" b="1" dirty="0">
                <a:highlight>
                  <a:srgbClr val="FFFF00"/>
                </a:highlight>
              </a:rPr>
              <a:t>Status: </a:t>
            </a:r>
            <a:r>
              <a:rPr lang="en-US" b="1" dirty="0"/>
              <a:t>Brief description of what is and is not working as it relates to your proposal.   Are the following working: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Frontend (React)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Backend (Express/NodeJS)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Social </a:t>
            </a:r>
            <a:r>
              <a:rPr lang="en-US" b="1" dirty="0" err="1"/>
              <a:t>Netowork</a:t>
            </a:r>
            <a:r>
              <a:rPr lang="en-US" b="1" dirty="0"/>
              <a:t> X Authentication + User Photo Retrieval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Google Cloud Vision API calls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Google Gemini API calls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Google Analytics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/>
              <a:t>Google Cloud logging</a:t>
            </a:r>
          </a:p>
        </p:txBody>
      </p:sp>
    </p:spTree>
    <p:extLst>
      <p:ext uri="{BB962C8B-B14F-4D97-AF65-F5344CB8AC3E}">
        <p14:creationId xmlns:p14="http://schemas.microsoft.com/office/powerpoint/2010/main" val="275014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76A20-1C4F-FAF6-2D98-640A52961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F5A23-6DD0-271A-09A2-C2472FAE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71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Cloud Logging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56168-28C7-05C4-4BE7-0AB0A4AFE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7696200" cy="4419600"/>
          </a:xfrm>
        </p:spPr>
        <p:txBody>
          <a:bodyPr>
            <a:normAutofit/>
          </a:bodyPr>
          <a:lstStyle/>
          <a:p>
            <a:r>
              <a:rPr lang="en-US" dirty="0"/>
              <a:t>Discuss how Google </a:t>
            </a:r>
            <a:r>
              <a:rPr lang="en-US"/>
              <a:t>Cloud Logging is </a:t>
            </a:r>
            <a:r>
              <a:rPr lang="en-US" dirty="0"/>
              <a:t>used</a:t>
            </a:r>
          </a:p>
          <a:p>
            <a:endParaRPr lang="en-US" dirty="0"/>
          </a:p>
          <a:p>
            <a:r>
              <a:rPr lang="en-US" dirty="0"/>
              <a:t>Show results in console</a:t>
            </a:r>
          </a:p>
        </p:txBody>
      </p:sp>
    </p:spTree>
    <p:extLst>
      <p:ext uri="{BB962C8B-B14F-4D97-AF65-F5344CB8AC3E}">
        <p14:creationId xmlns:p14="http://schemas.microsoft.com/office/powerpoint/2010/main" val="514039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219200"/>
            <a:ext cx="7467600" cy="457200"/>
          </a:xfrm>
        </p:spPr>
        <p:txBody>
          <a:bodyPr>
            <a:noAutofit/>
          </a:bodyPr>
          <a:lstStyle/>
          <a:p>
            <a:pPr marL="512064" indent="-457200">
              <a:buFont typeface="Arial" panose="020B0604020202020204" pitchFamily="34" charset="0"/>
              <a:buChar char="•"/>
            </a:pPr>
            <a:r>
              <a:rPr lang="en-US" sz="2800" dirty="0"/>
              <a:t>If you had and problems that didn't work, show them (the results if any) and discuss why you think it didn't work</a:t>
            </a:r>
          </a:p>
          <a:p>
            <a:pPr marL="512064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512064" indent="-457200">
              <a:buFont typeface="Arial" panose="020B0604020202020204" pitchFamily="34" charset="0"/>
              <a:buChar char="•"/>
            </a:pPr>
            <a:r>
              <a:rPr lang="en-US" sz="2800" dirty="0"/>
              <a:t>Discuss how you might improve this app</a:t>
            </a:r>
          </a:p>
          <a:p>
            <a:pPr marL="512064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512064" indent="-457200">
              <a:buFont typeface="Arial" panose="020B0604020202020204" pitchFamily="34" charset="0"/>
              <a:buChar char="•"/>
            </a:pPr>
            <a:r>
              <a:rPr lang="en-US" sz="2800" dirty="0"/>
              <a:t>Discuss what you learned from making this app- what were the challenges, what you learned, how you can help others.</a:t>
            </a:r>
          </a:p>
        </p:txBody>
      </p:sp>
    </p:spTree>
    <p:extLst>
      <p:ext uri="{BB962C8B-B14F-4D97-AF65-F5344CB8AC3E}">
        <p14:creationId xmlns:p14="http://schemas.microsoft.com/office/powerpoint/2010/main" val="114533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95261"/>
          </a:xfrm>
        </p:spPr>
        <p:txBody>
          <a:bodyPr>
            <a:normAutofit fontScale="90000"/>
          </a:bodyPr>
          <a:lstStyle/>
          <a:p>
            <a:r>
              <a:rPr lang="en-US" dirty="0"/>
              <a:t>Proposal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09800"/>
            <a:ext cx="7924800" cy="2286000"/>
          </a:xfrm>
        </p:spPr>
        <p:txBody>
          <a:bodyPr>
            <a:normAutofit/>
          </a:bodyPr>
          <a:lstStyle/>
          <a:p>
            <a:r>
              <a:rPr lang="en-US" dirty="0"/>
              <a:t>Fo over proposal: Bring up document of proposal and show the text and talk about what  was able to achieve and not</a:t>
            </a:r>
          </a:p>
        </p:txBody>
      </p:sp>
    </p:spTree>
    <p:extLst>
      <p:ext uri="{BB962C8B-B14F-4D97-AF65-F5344CB8AC3E}">
        <p14:creationId xmlns:p14="http://schemas.microsoft.com/office/powerpoint/2010/main" val="328898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838200"/>
            <a:ext cx="7886700" cy="2852737"/>
          </a:xfrm>
        </p:spPr>
        <p:txBody>
          <a:bodyPr/>
          <a:lstStyle/>
          <a:p>
            <a:r>
              <a:rPr lang="en-US" dirty="0"/>
              <a:t>DEPLOYMENT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52" y="2438400"/>
            <a:ext cx="8153400" cy="2286000"/>
          </a:xfrm>
        </p:spPr>
        <p:txBody>
          <a:bodyPr>
            <a:normAutofit/>
          </a:bodyPr>
          <a:lstStyle/>
          <a:p>
            <a:r>
              <a:rPr lang="en-US" dirty="0"/>
              <a:t>NOW go to the Google Cloud project &amp; show the deployed URL pointing to your webapp</a:t>
            </a:r>
          </a:p>
        </p:txBody>
      </p:sp>
    </p:spTree>
    <p:extLst>
      <p:ext uri="{BB962C8B-B14F-4D97-AF65-F5344CB8AC3E}">
        <p14:creationId xmlns:p14="http://schemas.microsoft.com/office/powerpoint/2010/main" val="261356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347661"/>
          </a:xfrm>
        </p:spPr>
        <p:txBody>
          <a:bodyPr>
            <a:normAutofit fontScale="90000"/>
          </a:bodyPr>
          <a:lstStyle/>
          <a:p>
            <a:r>
              <a:rPr lang="en-US" dirty="0"/>
              <a:t>Run Demonstration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514601"/>
            <a:ext cx="7772400" cy="2286000"/>
          </a:xfrm>
        </p:spPr>
        <p:txBody>
          <a:bodyPr>
            <a:normAutofit/>
          </a:bodyPr>
          <a:lstStyle/>
          <a:p>
            <a:r>
              <a:rPr lang="en-US" dirty="0"/>
              <a:t>Now run app &amp; functionality of app and fully demonstrate it</a:t>
            </a:r>
          </a:p>
        </p:txBody>
      </p:sp>
    </p:spTree>
    <p:extLst>
      <p:ext uri="{BB962C8B-B14F-4D97-AF65-F5344CB8AC3E}">
        <p14:creationId xmlns:p14="http://schemas.microsoft.com/office/powerpoint/2010/main" val="415369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652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Cloud Console/Dashboard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652" y="3352801"/>
            <a:ext cx="8229600" cy="2286000"/>
          </a:xfrm>
        </p:spPr>
        <p:txBody>
          <a:bodyPr>
            <a:normAutofit/>
          </a:bodyPr>
          <a:lstStyle/>
          <a:p>
            <a:r>
              <a:rPr lang="en-US" dirty="0"/>
              <a:t>Bring up your choice of Google Cloud PAAS &amp; show the usage information of the webapp. </a:t>
            </a:r>
          </a:p>
        </p:txBody>
      </p:sp>
    </p:spTree>
    <p:extLst>
      <p:ext uri="{BB962C8B-B14F-4D97-AF65-F5344CB8AC3E}">
        <p14:creationId xmlns:p14="http://schemas.microsoft.com/office/powerpoint/2010/main" val="193283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71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Cloud data(base) solution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7696200" cy="4419600"/>
          </a:xfrm>
        </p:spPr>
        <p:txBody>
          <a:bodyPr>
            <a:normAutofit/>
          </a:bodyPr>
          <a:lstStyle/>
          <a:p>
            <a:r>
              <a:rPr lang="en-US" dirty="0"/>
              <a:t>Discuss the Google Cloud data solution you implemented (i.e. </a:t>
            </a:r>
            <a:r>
              <a:rPr lang="en-US" dirty="0" err="1"/>
              <a:t>Firestore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).  Show the contents of the actual app data that is collecting/ being used.  SHOW from the console directly.</a:t>
            </a:r>
          </a:p>
          <a:p>
            <a:endParaRPr lang="en-US" dirty="0"/>
          </a:p>
          <a:p>
            <a:r>
              <a:rPr lang="en-US" dirty="0"/>
              <a:t>Show before and after when data is altered/created (if your app does this) </a:t>
            </a:r>
          </a:p>
        </p:txBody>
      </p:sp>
    </p:spTree>
    <p:extLst>
      <p:ext uri="{BB962C8B-B14F-4D97-AF65-F5344CB8AC3E}">
        <p14:creationId xmlns:p14="http://schemas.microsoft.com/office/powerpoint/2010/main" val="756333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16845-2799-966D-62DA-B8284FD2A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A44E-6F37-E040-99AB-4E78E2AD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71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Cloud Vision solution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D1D7A-B493-5440-3FEA-6DF69B310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7696200" cy="4419600"/>
          </a:xfrm>
        </p:spPr>
        <p:txBody>
          <a:bodyPr>
            <a:normAutofit/>
          </a:bodyPr>
          <a:lstStyle/>
          <a:p>
            <a:r>
              <a:rPr lang="en-US" dirty="0"/>
              <a:t>Discuss how Google Cloud Vision API is used.</a:t>
            </a:r>
          </a:p>
          <a:p>
            <a:endParaRPr lang="en-US" dirty="0"/>
          </a:p>
          <a:p>
            <a:r>
              <a:rPr lang="en-US" dirty="0"/>
              <a:t>Show results in app / data created &amp; stored</a:t>
            </a:r>
          </a:p>
        </p:txBody>
      </p:sp>
    </p:spTree>
    <p:extLst>
      <p:ext uri="{BB962C8B-B14F-4D97-AF65-F5344CB8AC3E}">
        <p14:creationId xmlns:p14="http://schemas.microsoft.com/office/powerpoint/2010/main" val="375914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BC9A4-CCA1-971D-E645-DF2D1D289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F123D-AFD3-2434-D84B-D9AD77D75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71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Gemini solution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BEF79-02C3-376A-4745-6EDB275BE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7696200" cy="4419600"/>
          </a:xfrm>
        </p:spPr>
        <p:txBody>
          <a:bodyPr>
            <a:normAutofit/>
          </a:bodyPr>
          <a:lstStyle/>
          <a:p>
            <a:r>
              <a:rPr lang="en-US" dirty="0"/>
              <a:t>Discuss how </a:t>
            </a:r>
            <a:r>
              <a:rPr lang="en-US" dirty="0" err="1"/>
              <a:t>GoogleGeminiAPI</a:t>
            </a:r>
            <a:r>
              <a:rPr lang="en-US" dirty="0"/>
              <a:t> is used.</a:t>
            </a:r>
          </a:p>
          <a:p>
            <a:endParaRPr lang="en-US" dirty="0"/>
          </a:p>
          <a:p>
            <a:r>
              <a:rPr lang="en-US" dirty="0"/>
              <a:t>Show results in app / data created &amp; stored</a:t>
            </a:r>
          </a:p>
        </p:txBody>
      </p:sp>
    </p:spTree>
    <p:extLst>
      <p:ext uri="{BB962C8B-B14F-4D97-AF65-F5344CB8AC3E}">
        <p14:creationId xmlns:p14="http://schemas.microsoft.com/office/powerpoint/2010/main" val="3060264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32AC8-B7DB-C9E9-CB37-1EBD0C4FA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52AF-2125-919C-A086-87777410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71461"/>
          </a:xfrm>
        </p:spPr>
        <p:txBody>
          <a:bodyPr>
            <a:normAutofit fontScale="90000"/>
          </a:bodyPr>
          <a:lstStyle/>
          <a:p>
            <a:r>
              <a:rPr lang="en-US" dirty="0"/>
              <a:t>Google Analytics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74CA3-74AD-B00A-B1C1-3B9F76250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7696200" cy="4419600"/>
          </a:xfrm>
        </p:spPr>
        <p:txBody>
          <a:bodyPr>
            <a:normAutofit/>
          </a:bodyPr>
          <a:lstStyle/>
          <a:p>
            <a:r>
              <a:rPr lang="en-US" dirty="0"/>
              <a:t>Discuss how Analytics is used</a:t>
            </a:r>
          </a:p>
          <a:p>
            <a:endParaRPr lang="en-US" dirty="0"/>
          </a:p>
          <a:p>
            <a:r>
              <a:rPr lang="en-US" dirty="0"/>
              <a:t>Show results in console</a:t>
            </a:r>
          </a:p>
        </p:txBody>
      </p:sp>
    </p:spTree>
    <p:extLst>
      <p:ext uri="{BB962C8B-B14F-4D97-AF65-F5344CB8AC3E}">
        <p14:creationId xmlns:p14="http://schemas.microsoft.com/office/powerpoint/2010/main" val="290426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355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Project 2 - overview</vt:lpstr>
      <vt:lpstr>Proposal</vt:lpstr>
      <vt:lpstr>DEPLOYMENT</vt:lpstr>
      <vt:lpstr>Run Demonstration</vt:lpstr>
      <vt:lpstr>Google Cloud Console/Dashboard</vt:lpstr>
      <vt:lpstr>Google Cloud data(base) solution</vt:lpstr>
      <vt:lpstr>Google Cloud Vision solution</vt:lpstr>
      <vt:lpstr>Google Gemini solution</vt:lpstr>
      <vt:lpstr>Google Analytics</vt:lpstr>
      <vt:lpstr>Google Cloud Logging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1 CS6320</dc:title>
  <dc:creator>Windows User</dc:creator>
  <cp:lastModifiedBy>Lynne Grewe</cp:lastModifiedBy>
  <cp:revision>12</cp:revision>
  <dcterms:created xsi:type="dcterms:W3CDTF">2015-01-18T20:06:52Z</dcterms:created>
  <dcterms:modified xsi:type="dcterms:W3CDTF">2025-03-06T04:24:00Z</dcterms:modified>
</cp:coreProperties>
</file>