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3" d="100"/>
          <a:sy n="83" d="100"/>
        </p:scale>
        <p:origin x="1203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loud.google.com/appengine/docs/standard/nodejs/mapping-custom-domain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google.com/sdk/docs" TargetMode="External"/><Relationship Id="rId2" Type="http://schemas.openxmlformats.org/officeDocument/2006/relationships/hyperlink" Target="https://cloud.google.com/appengine/docs/standard/nodejs/using-static-fil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ole.cloud.goog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Setting Up a Static Site on Google App Engine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Using Node.js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Optional: Set Up a Custom Domain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 If you want to set up a custom domain, follow the instructions in the Custom Domains documentation (</a:t>
            </a:r>
            <a:r>
              <a:rPr dirty="0">
                <a:hlinkClick r:id="rId2"/>
              </a:rPr>
              <a:t>https://cloud.google.com/appengine/docs/standard/nodejs/mapping-custom-domains</a:t>
            </a:r>
            <a:r>
              <a:rPr dirty="0"/>
              <a:t>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Additional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Google App Engine Standard Environment for Static Sites</a:t>
            </a:r>
            <a:r>
              <a:rPr lang="en-US" dirty="0"/>
              <a:t> </a:t>
            </a:r>
            <a:r>
              <a:rPr dirty="0"/>
              <a:t>(</a:t>
            </a:r>
            <a:r>
              <a:rPr dirty="0">
                <a:hlinkClick r:id="rId2"/>
              </a:rPr>
              <a:t>https://cloud.google.com/appengine/docs/standard/nodejs/using-static-files</a:t>
            </a:r>
            <a:r>
              <a:rPr dirty="0"/>
              <a:t>)</a:t>
            </a:r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Google Cloud SDK Documentation</a:t>
            </a:r>
            <a:r>
              <a:rPr lang="en-US" dirty="0"/>
              <a:t> </a:t>
            </a:r>
            <a:r>
              <a:rPr dirty="0"/>
              <a:t>(</a:t>
            </a:r>
            <a:r>
              <a:rPr dirty="0">
                <a:hlinkClick r:id="rId3"/>
              </a:rPr>
              <a:t>https://cloud.google.com/sdk/docs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1: Create a Google Cloud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9392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1. Sign in to Google Cloud Console:</a:t>
            </a:r>
            <a:br>
              <a:rPr dirty="0"/>
            </a:br>
            <a:r>
              <a:rPr dirty="0"/>
              <a:t>   - Go to Google Cloud Console (</a:t>
            </a:r>
            <a:r>
              <a:rPr dirty="0">
                <a:hlinkClick r:id="rId2"/>
              </a:rPr>
              <a:t>https://console.cloud.google.com</a:t>
            </a:r>
            <a:r>
              <a:rPr dirty="0"/>
              <a:t>/).</a:t>
            </a:r>
            <a:br>
              <a:rPr dirty="0"/>
            </a:br>
            <a:r>
              <a:rPr dirty="0"/>
              <a:t>   - Sign in with your Google account.</a:t>
            </a:r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2. Create a new project:</a:t>
            </a:r>
            <a:br>
              <a:rPr dirty="0"/>
            </a:br>
            <a:r>
              <a:rPr dirty="0"/>
              <a:t>   - Click on the project dropdown in the top menu bar and select New Project.</a:t>
            </a:r>
            <a:br>
              <a:rPr dirty="0"/>
            </a:br>
            <a:r>
              <a:rPr dirty="0"/>
              <a:t>   - Enter a name for your project and click Create.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2: Install Google Cloud SDK (if needed)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t>- If you haven't installed the Google Cloud SDK, you can download it from Google Cloud SDK Installation (https://cloud.google.com/sdk/docs/install).</a:t>
            </a:r>
            <a:br/>
            <a:endParaRPr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t>- After installation, run `gcloud init` in your terminal or command prompt to set up your environment and authenticate.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3: Prepare Your Static Site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- Create a directory for your static site files:</a:t>
            </a:r>
            <a:br>
              <a:rPr dirty="0"/>
            </a:br>
            <a:r>
              <a:rPr dirty="0"/>
              <a:t>   ```</a:t>
            </a:r>
            <a:br>
              <a:rPr dirty="0"/>
            </a:br>
            <a:r>
              <a:rPr dirty="0"/>
              <a:t>   </a:t>
            </a:r>
            <a:r>
              <a:rPr dirty="0" err="1"/>
              <a:t>mkdir</a:t>
            </a:r>
            <a:r>
              <a:rPr dirty="0"/>
              <a:t> my-static-site</a:t>
            </a:r>
            <a:br>
              <a:rPr dirty="0"/>
            </a:br>
            <a:r>
              <a:rPr dirty="0"/>
              <a:t>   cd my-static-site</a:t>
            </a:r>
            <a:br>
              <a:rPr dirty="0"/>
            </a:br>
            <a:r>
              <a:rPr dirty="0"/>
              <a:t>   ```</a:t>
            </a:r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- Place your static files (HTML, CSS, JavaScript, images, etc.) in this directory.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4: Create `app.yaml` Configuration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endParaRPr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r>
              <a:rPr sz="1800" dirty="0"/>
              <a:t>1. In the root of your static site directory, create a file named `</a:t>
            </a:r>
            <a:r>
              <a:rPr sz="1800" dirty="0" err="1"/>
              <a:t>app.yaml</a:t>
            </a:r>
            <a:r>
              <a:rPr sz="1800" dirty="0"/>
              <a:t>`.</a:t>
            </a:r>
            <a:br>
              <a:rPr sz="1800" dirty="0"/>
            </a:br>
            <a:r>
              <a:rPr sz="1800" dirty="0"/>
              <a:t>2. Add the following content to the `</a:t>
            </a:r>
            <a:r>
              <a:rPr sz="1800" dirty="0" err="1"/>
              <a:t>app.yaml</a:t>
            </a:r>
            <a:r>
              <a:rPr sz="1800" dirty="0"/>
              <a:t>` file:</a:t>
            </a:r>
            <a:br>
              <a:rPr sz="1800" dirty="0"/>
            </a:br>
            <a:br>
              <a:rPr sz="1800" dirty="0"/>
            </a:br>
            <a:endParaRPr sz="1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882937-47D3-BC0A-CA75-397E83042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037728"/>
              </p:ext>
            </p:extLst>
          </p:nvPr>
        </p:nvGraphicFramePr>
        <p:xfrm>
          <a:off x="1035170" y="2294148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1476828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runtime: nodejs14  # Specify the Node.js runtime version</a:t>
                      </a:r>
                    </a:p>
                    <a:p>
                      <a:r>
                        <a:rPr lang="en-US" dirty="0"/>
                        <a:t>handlers:</a:t>
                      </a:r>
                    </a:p>
                    <a:p>
                      <a:r>
                        <a:rPr lang="en-US" dirty="0"/>
                        <a:t>  - url: /.*</a:t>
                      </a:r>
                    </a:p>
                    <a:p>
                      <a:r>
                        <a:rPr lang="en-US" dirty="0"/>
                        <a:t>    </a:t>
                      </a:r>
                      <a:r>
                        <a:rPr lang="en-US" dirty="0" err="1"/>
                        <a:t>static_files</a:t>
                      </a:r>
                      <a:r>
                        <a:rPr lang="en-US" dirty="0"/>
                        <a:t>: index.html</a:t>
                      </a:r>
                    </a:p>
                    <a:p>
                      <a:r>
                        <a:rPr lang="en-US" dirty="0"/>
                        <a:t>    upload: index.html</a:t>
                      </a:r>
                    </a:p>
                    <a:p>
                      <a:r>
                        <a:rPr lang="en-US" dirty="0"/>
                        <a:t>  - url: /(.*)</a:t>
                      </a:r>
                    </a:p>
                    <a:p>
                      <a:r>
                        <a:rPr lang="en-US" dirty="0"/>
                        <a:t>    </a:t>
                      </a:r>
                      <a:r>
                        <a:rPr lang="en-US" dirty="0" err="1"/>
                        <a:t>static_files</a:t>
                      </a:r>
                      <a:r>
                        <a:rPr lang="en-US" dirty="0"/>
                        <a:t>: \1</a:t>
                      </a:r>
                    </a:p>
                    <a:p>
                      <a:r>
                        <a:rPr lang="en-US" dirty="0"/>
                        <a:t>    upload: (.*)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4426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AA3FB0B-84F0-8248-470D-4A98E52E6210}"/>
              </a:ext>
            </a:extLst>
          </p:cNvPr>
          <p:cNvSpPr txBox="1"/>
          <p:nvPr/>
        </p:nvSpPr>
        <p:spPr>
          <a:xfrm>
            <a:off x="684362" y="5349456"/>
            <a:ext cx="82584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Explanation: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runtime field specifies the Node.js runtime environment.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handlers section configures how requests are handled.</a:t>
            </a:r>
            <a:br>
              <a:rPr lang="en-US" dirty="0"/>
            </a:br>
            <a:r>
              <a:rPr lang="en-US" dirty="0"/>
              <a:t> In this example, it serves index.html for the root URL and uploads other static files.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Create a `package.json`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r>
              <a:rPr dirty="0"/>
              <a:t>1. In the same directory, create a file named `</a:t>
            </a:r>
            <a:r>
              <a:rPr dirty="0" err="1"/>
              <a:t>package.json</a:t>
            </a:r>
            <a:r>
              <a:rPr dirty="0"/>
              <a:t>`.</a:t>
            </a:r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r>
              <a:rPr dirty="0"/>
              <a:t>2. Add the following content to the `</a:t>
            </a:r>
            <a:r>
              <a:rPr dirty="0" err="1"/>
              <a:t>package.json</a:t>
            </a:r>
            <a:r>
              <a:rPr dirty="0"/>
              <a:t>` file:</a:t>
            </a:r>
            <a:br>
              <a:rPr dirty="0"/>
            </a:br>
            <a:br>
              <a:rPr dirty="0"/>
            </a:br>
            <a:r>
              <a:rPr dirty="0"/>
              <a:t> 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86B542-115D-1CFA-18EF-A6DA09604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023779"/>
              </p:ext>
            </p:extLst>
          </p:nvPr>
        </p:nvGraphicFramePr>
        <p:xfrm>
          <a:off x="1201948" y="4297362"/>
          <a:ext cx="6096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1476828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{</a:t>
                      </a:r>
                    </a:p>
                    <a:p>
                      <a:r>
                        <a:rPr lang="en-US" dirty="0"/>
                        <a:t>  "name": "my-static-site",</a:t>
                      </a:r>
                    </a:p>
                    <a:p>
                      <a:r>
                        <a:rPr lang="en-US" dirty="0"/>
                        <a:t>  "version": "1.0.0",</a:t>
                      </a:r>
                    </a:p>
                    <a:p>
                      <a:r>
                        <a:rPr lang="en-US" dirty="0"/>
                        <a:t>  "scripts": {</a:t>
                      </a:r>
                    </a:p>
                    <a:p>
                      <a:r>
                        <a:rPr lang="en-US" dirty="0"/>
                        <a:t>    "start": "node server.js"</a:t>
                      </a:r>
                    </a:p>
                    <a:p>
                      <a:r>
                        <a:rPr lang="en-US" dirty="0"/>
                        <a:t>  },</a:t>
                      </a:r>
                    </a:p>
                    <a:p>
                      <a:r>
                        <a:rPr lang="en-US" dirty="0"/>
                        <a:t>  "dependencies": {}</a:t>
                      </a:r>
                    </a:p>
                    <a:p>
                      <a:r>
                        <a:rPr lang="en-US" dirty="0"/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442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Create a Basic Server 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r>
              <a:rPr sz="1800" dirty="0"/>
              <a:t>1. Create a file named `server.js` in the same directory.</a:t>
            </a:r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r>
              <a:rPr sz="1800" dirty="0"/>
              <a:t>2. Add the following content to `server.js`:</a:t>
            </a:r>
            <a:endParaRPr lang="en-US"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br>
              <a:rPr sz="1800" dirty="0"/>
            </a:br>
            <a:br>
              <a:rPr sz="1800" dirty="0"/>
            </a:br>
            <a:endParaRPr lang="en-US"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endParaRPr lang="en-US"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endParaRPr lang="en-US"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endParaRPr lang="en-US"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endParaRPr lang="en-US" sz="1800" dirty="0"/>
          </a:p>
          <a:p>
            <a:pPr marL="0" indent="0">
              <a:spcBef>
                <a:spcPts val="1400"/>
              </a:spcBef>
              <a:spcAft>
                <a:spcPts val="1400"/>
              </a:spcAft>
              <a:buNone/>
            </a:pPr>
            <a:r>
              <a:rPr sz="1800" dirty="0"/>
              <a:t>3. Place your static files in a directory named `public` within your project folder.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D433E2F-6C3A-76A1-54BE-6AA867E9F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15964"/>
              </p:ext>
            </p:extLst>
          </p:nvPr>
        </p:nvGraphicFramePr>
        <p:xfrm>
          <a:off x="747622" y="2549075"/>
          <a:ext cx="8200846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0846">
                  <a:extLst>
                    <a:ext uri="{9D8B030D-6E8A-4147-A177-3AD203B41FA5}">
                      <a16:colId xmlns:a16="http://schemas.microsoft.com/office/drawing/2014/main" val="41476828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const express = require('express');</a:t>
                      </a:r>
                    </a:p>
                    <a:p>
                      <a:r>
                        <a:rPr lang="en-US" sz="1400" dirty="0"/>
                        <a:t>const path = require('path');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const app = express();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// Serve static files from the 'public' directory</a:t>
                      </a:r>
                    </a:p>
                    <a:p>
                      <a:r>
                        <a:rPr lang="en-US" sz="1400" dirty="0" err="1"/>
                        <a:t>app.use</a:t>
                      </a:r>
                      <a:r>
                        <a:rPr lang="en-US" sz="1400" dirty="0"/>
                        <a:t>(</a:t>
                      </a:r>
                      <a:r>
                        <a:rPr lang="en-US" sz="1400" dirty="0" err="1"/>
                        <a:t>express.static</a:t>
                      </a:r>
                      <a:r>
                        <a:rPr lang="en-US" sz="1400" dirty="0"/>
                        <a:t>(</a:t>
                      </a:r>
                      <a:r>
                        <a:rPr lang="en-US" sz="1400" dirty="0" err="1"/>
                        <a:t>path.join</a:t>
                      </a:r>
                      <a:r>
                        <a:rPr lang="en-US" sz="1400" dirty="0"/>
                        <a:t>(__</a:t>
                      </a:r>
                      <a:r>
                        <a:rPr lang="en-US" sz="1400" dirty="0" err="1"/>
                        <a:t>dirname</a:t>
                      </a:r>
                      <a:r>
                        <a:rPr lang="en-US" sz="1400" dirty="0"/>
                        <a:t>, 'public')));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// Send index.html for all requests</a:t>
                      </a:r>
                    </a:p>
                    <a:p>
                      <a:r>
                        <a:rPr lang="en-US" sz="1400" dirty="0" err="1"/>
                        <a:t>app.get</a:t>
                      </a:r>
                      <a:r>
                        <a:rPr lang="en-US" sz="1400" dirty="0"/>
                        <a:t>('*', (req, res) =&gt; {</a:t>
                      </a:r>
                    </a:p>
                    <a:p>
                      <a:r>
                        <a:rPr lang="en-US" sz="1400" dirty="0"/>
                        <a:t>  </a:t>
                      </a:r>
                      <a:r>
                        <a:rPr lang="en-US" sz="1400" dirty="0" err="1"/>
                        <a:t>res.sendFile</a:t>
                      </a:r>
                      <a:r>
                        <a:rPr lang="en-US" sz="1400" dirty="0"/>
                        <a:t>(</a:t>
                      </a:r>
                      <a:r>
                        <a:rPr lang="en-US" sz="1400" dirty="0" err="1"/>
                        <a:t>path.join</a:t>
                      </a:r>
                      <a:r>
                        <a:rPr lang="en-US" sz="1400" dirty="0"/>
                        <a:t>(__</a:t>
                      </a:r>
                      <a:r>
                        <a:rPr lang="en-US" sz="1400" dirty="0" err="1"/>
                        <a:t>dirname</a:t>
                      </a:r>
                      <a:r>
                        <a:rPr lang="en-US" sz="1400" dirty="0"/>
                        <a:t>, 'public', 'index.html'));</a:t>
                      </a:r>
                    </a:p>
                    <a:p>
                      <a:r>
                        <a:rPr lang="en-US" sz="1400" dirty="0"/>
                        <a:t>});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const PORT = </a:t>
                      </a:r>
                      <a:r>
                        <a:rPr lang="en-US" sz="1400" dirty="0" err="1"/>
                        <a:t>process.env.PORT</a:t>
                      </a:r>
                      <a:r>
                        <a:rPr lang="en-US" sz="1400" dirty="0"/>
                        <a:t> || 8080;</a:t>
                      </a:r>
                    </a:p>
                    <a:p>
                      <a:r>
                        <a:rPr lang="en-US" sz="1400" dirty="0" err="1"/>
                        <a:t>app.listen</a:t>
                      </a:r>
                      <a:r>
                        <a:rPr lang="en-US" sz="1400" dirty="0"/>
                        <a:t>(PORT, () =&gt; {</a:t>
                      </a:r>
                    </a:p>
                    <a:p>
                      <a:r>
                        <a:rPr lang="en-US" sz="1400" dirty="0"/>
                        <a:t>  console.log(`Server is running on port ${PORT}`);</a:t>
                      </a:r>
                    </a:p>
                    <a:p>
                      <a:r>
                        <a:rPr lang="en-US" sz="1400" dirty="0"/>
                        <a:t>});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442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7: Deploy Your Static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1. Open your terminal or command prompt and navigate to the directory where your `</a:t>
            </a:r>
            <a:r>
              <a:rPr dirty="0" err="1"/>
              <a:t>app.yaml</a:t>
            </a:r>
            <a:r>
              <a:rPr dirty="0"/>
              <a:t>` file is located.</a:t>
            </a:r>
            <a:br>
              <a:rPr dirty="0"/>
            </a:br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2. Run the following command to deploy your app:</a:t>
            </a:r>
            <a:br>
              <a:rPr dirty="0"/>
            </a:br>
            <a:r>
              <a:rPr dirty="0"/>
              <a:t>   </a:t>
            </a:r>
            <a:br>
              <a:rPr dirty="0"/>
            </a:br>
            <a:r>
              <a:rPr dirty="0"/>
              <a:t>   </a:t>
            </a:r>
            <a:r>
              <a:rPr dirty="0" err="1">
                <a:solidFill>
                  <a:schemeClr val="bg1"/>
                </a:solidFill>
                <a:highlight>
                  <a:srgbClr val="000000"/>
                </a:highlight>
              </a:rPr>
              <a:t>gcloud</a:t>
            </a:r>
            <a:r>
              <a:rPr dirty="0">
                <a:solidFill>
                  <a:schemeClr val="bg1"/>
                </a:solidFill>
                <a:highlight>
                  <a:srgbClr val="000000"/>
                </a:highlight>
              </a:rPr>
              <a:t> app deploy</a:t>
            </a:r>
            <a:br>
              <a:rPr dirty="0"/>
            </a:br>
            <a:r>
              <a:rPr lang="en-US" dirty="0"/>
              <a:t>   </a:t>
            </a:r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lang="en-US" dirty="0"/>
              <a:t>3. After the deployment completes, you will see a URL where your static site is hosted. This URL typically looks like `https://&lt;your-project-id&gt;.appspot.com`.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8: View Your Static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Bef>
                <a:spcPts val="1400"/>
              </a:spcBef>
              <a:spcAft>
                <a:spcPts val="1400"/>
              </a:spcAft>
            </a:pPr>
            <a:r>
              <a:rPr dirty="0"/>
              <a:t> Open the URL provided after the deployment to view your static site live on Google App Engine.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815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Setting Up a Static Site on Google App Engine</vt:lpstr>
      <vt:lpstr>Step 1: Create a Google Cloud Project</vt:lpstr>
      <vt:lpstr>Step 2: Install Google Cloud SDK (if needed)</vt:lpstr>
      <vt:lpstr>Step 3: Prepare Your Static Site Files</vt:lpstr>
      <vt:lpstr>Step 4: Create `app.yaml` Configuration File</vt:lpstr>
      <vt:lpstr>Step 5: Create a `package.json` File</vt:lpstr>
      <vt:lpstr>Step 6: Create a Basic Server Script</vt:lpstr>
      <vt:lpstr>Step 7: Deploy Your Static Site</vt:lpstr>
      <vt:lpstr>Step 8: View Your Static Site</vt:lpstr>
      <vt:lpstr>Optional: Set Up a Custom Domain</vt:lpstr>
      <vt:lpstr>Additional Resources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Lynne G</dc:creator>
  <cp:keywords/>
  <dc:description>generated using python-pptx</dc:description>
  <cp:lastModifiedBy>Lynne Grewe</cp:lastModifiedBy>
  <cp:revision>8</cp:revision>
  <dcterms:created xsi:type="dcterms:W3CDTF">2013-01-27T09:14:16Z</dcterms:created>
  <dcterms:modified xsi:type="dcterms:W3CDTF">2024-10-15T01:57:55Z</dcterms:modified>
  <cp:category/>
</cp:coreProperties>
</file>