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264" r:id="rId3"/>
    <p:sldId id="399" r:id="rId4"/>
    <p:sldId id="300" r:id="rId5"/>
    <p:sldId id="400" r:id="rId6"/>
    <p:sldId id="402" r:id="rId7"/>
    <p:sldId id="403" r:id="rId8"/>
    <p:sldId id="404" r:id="rId9"/>
    <p:sldId id="405" r:id="rId10"/>
    <p:sldId id="406" r:id="rId11"/>
    <p:sldId id="407" r:id="rId12"/>
    <p:sldId id="409" r:id="rId13"/>
    <p:sldId id="408" r:id="rId14"/>
    <p:sldId id="410" r:id="rId15"/>
    <p:sldId id="412" r:id="rId16"/>
    <p:sldId id="413" r:id="rId17"/>
    <p:sldId id="414" r:id="rId18"/>
    <p:sldId id="415" r:id="rId19"/>
    <p:sldId id="420" r:id="rId20"/>
    <p:sldId id="416" r:id="rId21"/>
    <p:sldId id="417" r:id="rId22"/>
    <p:sldId id="418" r:id="rId23"/>
    <p:sldId id="419" r:id="rId24"/>
    <p:sldId id="423" r:id="rId25"/>
    <p:sldId id="424" r:id="rId26"/>
    <p:sldId id="425" r:id="rId27"/>
    <p:sldId id="426" r:id="rId28"/>
    <p:sldId id="422" r:id="rId29"/>
    <p:sldId id="398" r:id="rId30"/>
    <p:sldId id="421" r:id="rId31"/>
    <p:sldId id="427" r:id="rId32"/>
    <p:sldId id="428" r:id="rId33"/>
    <p:sldId id="429" r:id="rId34"/>
    <p:sldId id="430" r:id="rId35"/>
    <p:sldId id="431" r:id="rId36"/>
    <p:sldId id="432" r:id="rId37"/>
    <p:sldId id="433" r:id="rId38"/>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latin typeface="Calibri" pitchFamily="34" charset="0"/>
              </a:defRPr>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latin typeface="Calibri" pitchFamily="34" charset="0"/>
              </a:defRPr>
            </a:lvl1pPr>
          </a:lstStyle>
          <a:p>
            <a:fld id="{FBCA512D-F5D7-4A19-A638-5693A65B9489}" type="datetimeFigureOut">
              <a:rPr lang="zh-TW" altLang="en-US"/>
              <a:pPr/>
              <a:t>2011/5/16</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latin typeface="Calibri" pitchFamily="34" charset="0"/>
              </a:defRPr>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itchFamily="34" charset="0"/>
              </a:defRPr>
            </a:lvl1pPr>
          </a:lstStyle>
          <a:p>
            <a:fld id="{2A0E787C-C646-46CA-97B6-3B976F6B808D}" type="slidenum">
              <a:rPr lang="zh-TW" altLang="en-US"/>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latin typeface="Calibri" pitchFamily="34" charset="0"/>
              </a:defRPr>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latin typeface="Calibri" pitchFamily="34" charset="0"/>
              </a:defRPr>
            </a:lvl1pPr>
          </a:lstStyle>
          <a:p>
            <a:fld id="{0A991700-9B35-4358-9BBC-B10434E6299C}" type="datetimeFigureOut">
              <a:rPr lang="zh-TW" altLang="en-US"/>
              <a:pPr/>
              <a:t>2011/5/16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itchFamily="34" charset="0"/>
              </a:defRPr>
            </a:lvl1pPr>
          </a:lstStyle>
          <a:p>
            <a:fld id="{3399EE4B-1742-4746-AFE3-EF5A07D14DFE}" type="slidenum">
              <a:rPr lang="zh-TW" altLang="en-US"/>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505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32772" name="投影片編號版面配置區 3"/>
          <p:cNvSpPr>
            <a:spLocks noGrp="1"/>
          </p:cNvSpPr>
          <p:nvPr>
            <p:ph type="sldNum" sz="quarter" idx="5"/>
          </p:nvPr>
        </p:nvSpPr>
        <p:spPr bwMode="auto">
          <a:ln>
            <a:miter lim="800000"/>
            <a:headEnd/>
            <a:tailEnd/>
          </a:ln>
        </p:spPr>
        <p:txBody>
          <a:bodyPr/>
          <a:lstStyle/>
          <a:p>
            <a:fld id="{93F69072-077F-49F8-BB7B-460C860FF0B7}" type="slidenum">
              <a:rPr lang="zh-TW" altLang="en-US"/>
              <a:pPr/>
              <a:t>1</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4275"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83DE4E16-021E-4F51-A581-C67DC7A59F14}" type="slidenum">
              <a:rPr lang="zh-TW" altLang="en-US"/>
              <a:pPr/>
              <a:t>10</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529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E5099626-B9AB-46AB-86B1-513ACD27B80E}" type="slidenum">
              <a:rPr lang="zh-TW" altLang="en-US"/>
              <a:pPr/>
              <a:t>11</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632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424D5EB7-7EBE-4763-90C5-CCBB9475C2A3}" type="slidenum">
              <a:rPr lang="zh-TW" altLang="en-US"/>
              <a:pPr/>
              <a:t>12</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7347"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BFCE98AD-9D57-4101-8D2E-1A5FAF73AC36}" type="slidenum">
              <a:rPr lang="zh-TW" altLang="en-US"/>
              <a:pPr/>
              <a:t>13</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8371"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92A6C190-98AE-4683-83B2-325D924C5335}" type="slidenum">
              <a:rPr lang="zh-TW" altLang="en-US"/>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9395"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C79203D6-EB87-4131-BAAD-B8F641C71B40}" type="slidenum">
              <a:rPr lang="zh-TW" altLang="en-US"/>
              <a:pPr/>
              <a:t>15</a:t>
            </a:fld>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041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45647D1A-4D9A-46A4-B110-D6D37D17BF96}" type="slidenum">
              <a:rPr lang="zh-TW" altLang="en-US"/>
              <a:pPr/>
              <a:t>16</a:t>
            </a:fld>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144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FB0D16E6-12F7-4BA3-A7B3-AB8065F792BC}" type="slidenum">
              <a:rPr lang="zh-TW" altLang="en-US"/>
              <a:pPr/>
              <a:t>17</a:t>
            </a:fld>
            <a:endParaRPr lang="zh-TW"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2467"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FCDC22AD-01E9-404D-BB21-9FC8672F1006}" type="slidenum">
              <a:rPr lang="zh-TW" altLang="en-US"/>
              <a:pPr/>
              <a:t>18</a:t>
            </a:fld>
            <a:endParaRPr lang="zh-TW"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3491"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AB7203DD-3391-40FF-A2CB-645547C589BF}" type="slidenum">
              <a:rPr lang="zh-TW" altLang="en-US"/>
              <a:pPr/>
              <a:t>19</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608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94C900EC-1F85-41B0-B3EA-AF9FC3D97367}" type="slidenum">
              <a:rPr lang="zh-TW" altLang="en-US"/>
              <a:pPr/>
              <a:t>2</a:t>
            </a:fld>
            <a:endParaRPr lang="zh-TW"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4515"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E3610E23-48E9-4AFB-A331-1BC8646D5309}" type="slidenum">
              <a:rPr lang="zh-TW" altLang="en-US"/>
              <a:pPr/>
              <a:t>20</a:t>
            </a:fld>
            <a:endParaRPr lang="zh-TW"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553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D6063CA7-97BD-489F-89B6-9E3B3BBC8834}" type="slidenum">
              <a:rPr lang="zh-TW" altLang="en-US"/>
              <a:pPr/>
              <a:t>21</a:t>
            </a:fld>
            <a:endParaRPr lang="zh-TW"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656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36EF7323-2C7C-43BF-92CA-4D8774588052}" type="slidenum">
              <a:rPr lang="zh-TW" altLang="en-US"/>
              <a:pPr/>
              <a:t>22</a:t>
            </a:fld>
            <a:endParaRPr lang="zh-TW"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7587"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5E048815-21D7-4764-AC47-CEA788519636}" type="slidenum">
              <a:rPr lang="zh-TW" altLang="en-US"/>
              <a:pPr/>
              <a:t>23</a:t>
            </a:fld>
            <a:endParaRPr lang="zh-TW"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8611"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B1B8D873-8724-484C-8A25-BA263711053C}" type="slidenum">
              <a:rPr lang="zh-TW" altLang="en-US"/>
              <a:pPr/>
              <a:t>24</a:t>
            </a:fld>
            <a:endParaRPr lang="zh-TW"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9635"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913196DF-9B44-4C31-BB30-C2111A62D1FC}" type="slidenum">
              <a:rPr lang="zh-TW" altLang="en-US"/>
              <a:pPr/>
              <a:t>25</a:t>
            </a:fld>
            <a:endParaRPr lang="zh-TW"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065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8E456612-9F19-41BD-92E3-DD0DE1FF0648}" type="slidenum">
              <a:rPr lang="zh-TW" altLang="en-US"/>
              <a:pPr/>
              <a:t>26</a:t>
            </a:fld>
            <a:endParaRPr lang="zh-TW"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168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478C97E5-E565-489A-A68C-A40F098A9CBB}" type="slidenum">
              <a:rPr lang="zh-TW" altLang="en-US"/>
              <a:pPr/>
              <a:t>27</a:t>
            </a:fld>
            <a:endParaRPr lang="zh-TW"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2707"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2BE58B5D-B01B-4600-8914-FC8443C3BD98}" type="slidenum">
              <a:rPr lang="zh-TW" altLang="en-US"/>
              <a:pPr/>
              <a:t>28</a:t>
            </a:fld>
            <a:endParaRPr lang="zh-TW"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3731"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F376AE5A-45F3-45F0-8740-574513C377F3}" type="slidenum">
              <a:rPr lang="zh-TW" altLang="en-US"/>
              <a:pPr/>
              <a:t>29</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7107"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CB93D249-ED31-4582-905A-CC98C3F11D55}" type="slidenum">
              <a:rPr lang="zh-TW" altLang="en-US"/>
              <a:pPr/>
              <a:t>3</a:t>
            </a:fld>
            <a:endParaRPr lang="zh-TW"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4755"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8F415635-B544-4136-98EF-EA3958D6DAE0}" type="slidenum">
              <a:rPr lang="zh-TW" altLang="en-US"/>
              <a:pPr/>
              <a:t>30</a:t>
            </a:fld>
            <a:endParaRPr lang="zh-TW"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577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AA599353-0AE0-4764-8642-F64A43A99933}" type="slidenum">
              <a:rPr lang="zh-TW" altLang="en-US"/>
              <a:pPr/>
              <a:t>31</a:t>
            </a:fld>
            <a:endParaRPr lang="zh-TW"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680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D5DA05F8-CAAD-4981-B451-6C434B2182B0}" type="slidenum">
              <a:rPr lang="zh-TW" altLang="en-US"/>
              <a:pPr/>
              <a:t>32</a:t>
            </a:fld>
            <a:endParaRPr lang="zh-TW"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7827"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31F93E6A-1D2F-4A2E-82E6-BB0FDF9BF4F4}" type="slidenum">
              <a:rPr lang="zh-TW" altLang="en-US"/>
              <a:pPr/>
              <a:t>33</a:t>
            </a:fld>
            <a:endParaRPr lang="zh-TW"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8851"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F5A5AF7B-E818-4355-8B7D-0976E938EB0E}" type="slidenum">
              <a:rPr lang="zh-TW" altLang="en-US"/>
              <a:pPr/>
              <a:t>34</a:t>
            </a:fld>
            <a:endParaRPr lang="zh-TW"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79875"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6F14124E-6826-49DC-BCCE-AAE26A5649AC}" type="slidenum">
              <a:rPr lang="zh-TW" altLang="en-US"/>
              <a:pPr/>
              <a:t>35</a:t>
            </a:fld>
            <a:endParaRPr lang="zh-TW"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8089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B37A2508-2636-4D0D-9E4F-309177E31460}" type="slidenum">
              <a:rPr lang="zh-TW" altLang="en-US"/>
              <a:pPr/>
              <a:t>36</a:t>
            </a:fld>
            <a:endParaRPr lang="zh-TW"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8192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70C3C782-6D55-4597-ADD5-175DF43D2AD6}" type="slidenum">
              <a:rPr lang="zh-TW" altLang="en-US"/>
              <a:pPr/>
              <a:t>37</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8131"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E644300A-E9AE-48AC-9F21-5C9094479A75}" type="slidenum">
              <a:rPr lang="zh-TW" altLang="en-US"/>
              <a:pPr/>
              <a:t>4</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9155"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116A9A88-893C-415E-A80A-660B10F7DDE8}" type="slidenum">
              <a:rPr lang="zh-TW" altLang="en-US"/>
              <a:pPr/>
              <a:t>5</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0179"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573D432B-F94D-47F9-B43F-9C25976DF205}" type="slidenum">
              <a:rPr lang="zh-TW" altLang="en-US"/>
              <a:pPr/>
              <a:t>6</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1203"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15205E61-393D-43BF-831D-30C1CFD5671E}" type="slidenum">
              <a:rPr lang="zh-TW" altLang="en-US"/>
              <a:pPr/>
              <a:t>7</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2227"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C39A995E-2219-4A62-B4E9-933B8712C85D}" type="slidenum">
              <a:rPr lang="zh-TW" altLang="en-US"/>
              <a:pPr/>
              <a:t>8</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3251" name="備忘稿版面配置區 2"/>
          <p:cNvSpPr>
            <a:spLocks noGrp="1"/>
          </p:cNvSpPr>
          <p:nvPr>
            <p:ph type="body" idx="1"/>
          </p:nvPr>
        </p:nvSpPr>
        <p:spPr bwMode="auto">
          <a:noFill/>
        </p:spPr>
        <p:txBody>
          <a:bodyPr/>
          <a:lstStyle/>
          <a:p>
            <a:pPr eaLnBrk="1" hangingPunct="1">
              <a:spcBef>
                <a:spcPct val="0"/>
              </a:spcBef>
            </a:pPr>
            <a:endParaRPr lang="zh-TW" altLang="en-US" smtClean="0"/>
          </a:p>
        </p:txBody>
      </p:sp>
      <p:sp>
        <p:nvSpPr>
          <p:cNvPr id="44036" name="投影片編號版面配置區 3"/>
          <p:cNvSpPr>
            <a:spLocks noGrp="1"/>
          </p:cNvSpPr>
          <p:nvPr>
            <p:ph type="sldNum" sz="quarter" idx="5"/>
          </p:nvPr>
        </p:nvSpPr>
        <p:spPr bwMode="auto">
          <a:ln>
            <a:miter lim="800000"/>
            <a:headEnd/>
            <a:tailEnd/>
          </a:ln>
        </p:spPr>
        <p:txBody>
          <a:bodyPr/>
          <a:lstStyle/>
          <a:p>
            <a:fld id="{52226ABD-A8E8-4177-83CA-C7791647C526}" type="slidenum">
              <a:rPr lang="zh-TW" altLang="en-US"/>
              <a:pPr/>
              <a:t>9</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kumimoji="0" lang="en-US" altLang="zh-TW">
              <a:solidFill>
                <a:srgbClr val="FFFFFF"/>
              </a:solidFill>
            </a:endParaRPr>
          </a:p>
        </p:txBody>
      </p:sp>
      <p:sp useBgFill="1">
        <p:nvSpPr>
          <p:cNvPr id="5" name="圓角矩形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6" name="矩形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7" name="矩形 12"/>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10" name="矩形 14"/>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zh-TW" altLang="en-US" smtClean="0"/>
              <a:t>按一下以編輯母片標題樣式</a:t>
            </a:r>
            <a:endParaRPr lang="en-US"/>
          </a:p>
        </p:txBody>
      </p:sp>
      <p:sp>
        <p:nvSpPr>
          <p:cNvPr id="11" name="日期版面配置區 27"/>
          <p:cNvSpPr>
            <a:spLocks noGrp="1"/>
          </p:cNvSpPr>
          <p:nvPr>
            <p:ph type="dt" sz="half" idx="10"/>
          </p:nvPr>
        </p:nvSpPr>
        <p:spPr/>
        <p:txBody>
          <a:bodyPr/>
          <a:lstStyle>
            <a:lvl1pPr>
              <a:defRPr/>
            </a:lvl1pPr>
          </a:lstStyle>
          <a:p>
            <a:fld id="{48F79BFB-0BF4-4276-9FFA-5534CD5BBEE5}" type="datetime1">
              <a:rPr lang="zh-TW" altLang="en-US"/>
              <a:pPr/>
              <a:t>2011/5/16</a:t>
            </a:fld>
            <a:endParaRPr lang="zh-TW" altLang="en-US"/>
          </a:p>
        </p:txBody>
      </p:sp>
      <p:sp>
        <p:nvSpPr>
          <p:cNvPr id="12" name="頁尾版面配置區 16"/>
          <p:cNvSpPr>
            <a:spLocks noGrp="1"/>
          </p:cNvSpPr>
          <p:nvPr>
            <p:ph type="ftr" sz="quarter" idx="11"/>
          </p:nvPr>
        </p:nvSpPr>
        <p:spPr/>
        <p:txBody>
          <a:bodyPr/>
          <a:lstStyle>
            <a:lvl1pPr>
              <a:defRPr/>
            </a:lvl1pPr>
          </a:lstStyle>
          <a:p>
            <a:endParaRPr lang="zh-TW" altLang="en-US"/>
          </a:p>
        </p:txBody>
      </p:sp>
      <p:sp>
        <p:nvSpPr>
          <p:cNvPr id="13" name="投影片編號版面配置區 28"/>
          <p:cNvSpPr>
            <a:spLocks noGrp="1"/>
          </p:cNvSpPr>
          <p:nvPr>
            <p:ph type="sldNum" sz="quarter" idx="12"/>
          </p:nvPr>
        </p:nvSpPr>
        <p:spPr/>
        <p:txBody>
          <a:bodyPr/>
          <a:lstStyle>
            <a:lvl1pPr>
              <a:defRPr/>
            </a:lvl1pPr>
          </a:lstStyle>
          <a:p>
            <a:fld id="{82AA6B9C-5051-4D01-8577-42AE761414E8}" type="slidenum">
              <a:rPr lang="zh-TW" altLang="en-US"/>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fld id="{AB3C6050-E988-4773-B884-A268A11E5452}" type="datetime1">
              <a:rPr lang="zh-TW" altLang="en-US"/>
              <a:pPr/>
              <a:t>2011/5/16</a:t>
            </a:fld>
            <a:endParaRPr lang="zh-TW" altLang="en-US"/>
          </a:p>
        </p:txBody>
      </p:sp>
      <p:sp>
        <p:nvSpPr>
          <p:cNvPr id="5" name="頁尾版面配置區 2"/>
          <p:cNvSpPr>
            <a:spLocks noGrp="1"/>
          </p:cNvSpPr>
          <p:nvPr>
            <p:ph type="ftr" sz="quarter" idx="11"/>
          </p:nvPr>
        </p:nvSpPr>
        <p:spPr/>
        <p:txBody>
          <a:bodyPr/>
          <a:lstStyle>
            <a:lvl1pPr>
              <a:defRPr/>
            </a:lvl1pPr>
          </a:lstStyle>
          <a:p>
            <a:endParaRPr lang="zh-TW" altLang="en-US"/>
          </a:p>
        </p:txBody>
      </p:sp>
      <p:sp>
        <p:nvSpPr>
          <p:cNvPr id="6" name="投影片編號版面配置區 22"/>
          <p:cNvSpPr>
            <a:spLocks noGrp="1"/>
          </p:cNvSpPr>
          <p:nvPr>
            <p:ph type="sldNum" sz="quarter" idx="12"/>
          </p:nvPr>
        </p:nvSpPr>
        <p:spPr/>
        <p:txBody>
          <a:bodyPr/>
          <a:lstStyle>
            <a:lvl1pPr>
              <a:defRPr/>
            </a:lvl1pPr>
          </a:lstStyle>
          <a:p>
            <a:fld id="{E96DB9B2-19FF-4CA9-BAF1-A858EA5F50A3}" type="slidenum">
              <a:rPr lang="zh-TW" altLang="en-US"/>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fld id="{A7822BB7-B29C-4F89-9BDC-3AF47AFE99E0}" type="datetime1">
              <a:rPr lang="zh-TW" altLang="en-US"/>
              <a:pPr/>
              <a:t>2011/5/16</a:t>
            </a:fld>
            <a:endParaRPr lang="zh-TW" altLang="en-US"/>
          </a:p>
        </p:txBody>
      </p:sp>
      <p:sp>
        <p:nvSpPr>
          <p:cNvPr id="5" name="頁尾版面配置區 2"/>
          <p:cNvSpPr>
            <a:spLocks noGrp="1"/>
          </p:cNvSpPr>
          <p:nvPr>
            <p:ph type="ftr" sz="quarter" idx="11"/>
          </p:nvPr>
        </p:nvSpPr>
        <p:spPr/>
        <p:txBody>
          <a:bodyPr/>
          <a:lstStyle>
            <a:lvl1pPr>
              <a:defRPr/>
            </a:lvl1pPr>
          </a:lstStyle>
          <a:p>
            <a:endParaRPr lang="zh-TW" altLang="en-US"/>
          </a:p>
        </p:txBody>
      </p:sp>
      <p:sp>
        <p:nvSpPr>
          <p:cNvPr id="6" name="投影片編號版面配置區 22"/>
          <p:cNvSpPr>
            <a:spLocks noGrp="1"/>
          </p:cNvSpPr>
          <p:nvPr>
            <p:ph type="sldNum" sz="quarter" idx="12"/>
          </p:nvPr>
        </p:nvSpPr>
        <p:spPr/>
        <p:txBody>
          <a:bodyPr/>
          <a:lstStyle>
            <a:lvl1pPr>
              <a:defRPr/>
            </a:lvl1pPr>
          </a:lstStyle>
          <a:p>
            <a:fld id="{D86FEBDF-1F79-44EC-AFCD-682770D76DAD}" type="slidenum">
              <a:rPr lang="zh-TW" altLang="en-US"/>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8" name="內容版面配置區 7"/>
          <p:cNvSpPr>
            <a:spLocks noGrp="1"/>
          </p:cNvSpPr>
          <p:nvPr>
            <p:ph sz="quarter" idx="1"/>
          </p:nvPr>
        </p:nvSpPr>
        <p:spPr>
          <a:xfrm>
            <a:off x="914400" y="1447800"/>
            <a:ext cx="77724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fld id="{21C25482-457A-4B52-86AC-C2EA18C29B73}" type="datetime1">
              <a:rPr lang="zh-TW" altLang="en-US"/>
              <a:pPr/>
              <a:t>2011/5/16</a:t>
            </a:fld>
            <a:endParaRPr lang="zh-TW" altLang="en-US"/>
          </a:p>
        </p:txBody>
      </p:sp>
      <p:sp>
        <p:nvSpPr>
          <p:cNvPr id="5" name="頁尾版面配置區 2"/>
          <p:cNvSpPr>
            <a:spLocks noGrp="1"/>
          </p:cNvSpPr>
          <p:nvPr>
            <p:ph type="ftr" sz="quarter" idx="11"/>
          </p:nvPr>
        </p:nvSpPr>
        <p:spPr/>
        <p:txBody>
          <a:bodyPr/>
          <a:lstStyle>
            <a:lvl1pPr>
              <a:defRPr/>
            </a:lvl1pPr>
          </a:lstStyle>
          <a:p>
            <a:endParaRPr lang="zh-TW" altLang="en-US"/>
          </a:p>
        </p:txBody>
      </p:sp>
      <p:sp>
        <p:nvSpPr>
          <p:cNvPr id="6" name="投影片編號版面配置區 22"/>
          <p:cNvSpPr>
            <a:spLocks noGrp="1"/>
          </p:cNvSpPr>
          <p:nvPr>
            <p:ph type="sldNum" sz="quarter" idx="12"/>
          </p:nvPr>
        </p:nvSpPr>
        <p:spPr/>
        <p:txBody>
          <a:bodyPr/>
          <a:lstStyle>
            <a:lvl1pPr>
              <a:defRPr/>
            </a:lvl1pPr>
          </a:lstStyle>
          <a:p>
            <a:fld id="{BCBE5E30-B042-4908-8684-9964ECBD91C0}" type="slidenum">
              <a:rPr lang="zh-TW" altLang="en-US"/>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kumimoji="0" lang="en-US" altLang="zh-TW">
              <a:solidFill>
                <a:srgbClr val="FFFFFF"/>
              </a:solidFill>
            </a:endParaRPr>
          </a:p>
        </p:txBody>
      </p:sp>
      <p:sp useBgFill="1">
        <p:nvSpPr>
          <p:cNvPr id="5" name="圓角矩形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6" name="矩形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7" name="矩形 12"/>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8" name="矩形 14"/>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2" name="標題 1"/>
          <p:cNvSpPr>
            <a:spLocks noGrp="1"/>
          </p:cNvSpPr>
          <p:nvPr>
            <p:ph type="title"/>
          </p:nvPr>
        </p:nvSpPr>
        <p:spPr>
          <a:xfrm>
            <a:off x="722313" y="952500"/>
            <a:ext cx="7772400" cy="1362075"/>
          </a:xfrm>
        </p:spPr>
        <p:txBody>
          <a:bodyPr/>
          <a:lstStyle>
            <a:lvl1pPr algn="l">
              <a:buNone/>
              <a:defRPr sz="4000" b="0" cap="none"/>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9" name="日期版面配置區 3"/>
          <p:cNvSpPr>
            <a:spLocks noGrp="1"/>
          </p:cNvSpPr>
          <p:nvPr>
            <p:ph type="dt" sz="half" idx="10"/>
          </p:nvPr>
        </p:nvSpPr>
        <p:spPr/>
        <p:txBody>
          <a:bodyPr/>
          <a:lstStyle>
            <a:lvl1pPr>
              <a:defRPr/>
            </a:lvl1pPr>
          </a:lstStyle>
          <a:p>
            <a:fld id="{B88D6C5A-ECD5-4EE9-B900-74CA1078BD9C}" type="datetime1">
              <a:rPr lang="zh-TW" altLang="en-US"/>
              <a:pPr/>
              <a:t>2011/5/16</a:t>
            </a:fld>
            <a:endParaRPr lang="zh-TW" altLang="en-US"/>
          </a:p>
        </p:txBody>
      </p:sp>
      <p:sp>
        <p:nvSpPr>
          <p:cNvPr id="10" name="頁尾版面配置區 4"/>
          <p:cNvSpPr>
            <a:spLocks noGrp="1"/>
          </p:cNvSpPr>
          <p:nvPr>
            <p:ph type="ftr" sz="quarter" idx="11"/>
          </p:nvPr>
        </p:nvSpPr>
        <p:spPr>
          <a:xfrm>
            <a:off x="800100" y="6172200"/>
            <a:ext cx="4000500" cy="457200"/>
          </a:xfrm>
        </p:spPr>
        <p:txBody>
          <a:bodyPr/>
          <a:lstStyle>
            <a:lvl1pPr>
              <a:defRPr/>
            </a:lvl1pPr>
          </a:lstStyle>
          <a:p>
            <a:endParaRPr lang="zh-TW" altLang="en-US"/>
          </a:p>
        </p:txBody>
      </p:sp>
      <p:sp>
        <p:nvSpPr>
          <p:cNvPr id="11" name="投影片編號版面配置區 5"/>
          <p:cNvSpPr>
            <a:spLocks noGrp="1"/>
          </p:cNvSpPr>
          <p:nvPr>
            <p:ph type="sldNum" sz="quarter" idx="12"/>
          </p:nvPr>
        </p:nvSpPr>
        <p:spPr>
          <a:xfrm>
            <a:off x="146050" y="6208713"/>
            <a:ext cx="457200" cy="457200"/>
          </a:xfrm>
        </p:spPr>
        <p:txBody>
          <a:bodyPr/>
          <a:lstStyle>
            <a:lvl1pPr>
              <a:defRPr/>
            </a:lvl1pPr>
          </a:lstStyle>
          <a:p>
            <a:fld id="{7F321B15-735E-423E-8A7B-D3F746A66DF2}" type="slidenum">
              <a:rPr lang="zh-TW" altLang="en-US"/>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9" name="內容版面配置區 8"/>
          <p:cNvSpPr>
            <a:spLocks noGrp="1"/>
          </p:cNvSpPr>
          <p:nvPr>
            <p:ph sz="quarter" idx="1"/>
          </p:nvPr>
        </p:nvSpPr>
        <p:spPr>
          <a:xfrm>
            <a:off x="914400" y="1447800"/>
            <a:ext cx="374904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內容版面配置區 10"/>
          <p:cNvSpPr>
            <a:spLocks noGrp="1"/>
          </p:cNvSpPr>
          <p:nvPr>
            <p:ph sz="quarter" idx="2"/>
          </p:nvPr>
        </p:nvSpPr>
        <p:spPr>
          <a:xfrm>
            <a:off x="4933950" y="1447800"/>
            <a:ext cx="374904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13"/>
          <p:cNvSpPr>
            <a:spLocks noGrp="1"/>
          </p:cNvSpPr>
          <p:nvPr>
            <p:ph type="dt" sz="half" idx="10"/>
          </p:nvPr>
        </p:nvSpPr>
        <p:spPr/>
        <p:txBody>
          <a:bodyPr/>
          <a:lstStyle>
            <a:lvl1pPr>
              <a:defRPr/>
            </a:lvl1pPr>
          </a:lstStyle>
          <a:p>
            <a:fld id="{C6A783E7-23A8-466D-9F01-240FD24FD5B1}" type="datetime1">
              <a:rPr lang="zh-TW" altLang="en-US"/>
              <a:pPr/>
              <a:t>2011/5/16</a:t>
            </a:fld>
            <a:endParaRPr lang="zh-TW" altLang="en-US"/>
          </a:p>
        </p:txBody>
      </p:sp>
      <p:sp>
        <p:nvSpPr>
          <p:cNvPr id="6" name="頁尾版面配置區 2"/>
          <p:cNvSpPr>
            <a:spLocks noGrp="1"/>
          </p:cNvSpPr>
          <p:nvPr>
            <p:ph type="ftr" sz="quarter" idx="11"/>
          </p:nvPr>
        </p:nvSpPr>
        <p:spPr/>
        <p:txBody>
          <a:bodyPr/>
          <a:lstStyle>
            <a:lvl1pPr>
              <a:defRPr/>
            </a:lvl1pPr>
          </a:lstStyle>
          <a:p>
            <a:endParaRPr lang="zh-TW" altLang="en-US"/>
          </a:p>
        </p:txBody>
      </p:sp>
      <p:sp>
        <p:nvSpPr>
          <p:cNvPr id="7" name="投影片編號版面配置區 22"/>
          <p:cNvSpPr>
            <a:spLocks noGrp="1"/>
          </p:cNvSpPr>
          <p:nvPr>
            <p:ph type="sldNum" sz="quarter" idx="12"/>
          </p:nvPr>
        </p:nvSpPr>
        <p:spPr/>
        <p:txBody>
          <a:bodyPr/>
          <a:lstStyle>
            <a:lvl1pPr>
              <a:defRPr/>
            </a:lvl1pPr>
          </a:lstStyle>
          <a:p>
            <a:fld id="{4B9EA625-3823-4E07-9B42-82D49F996832}" type="slidenum">
              <a:rPr lang="zh-TW" altLang="en-US"/>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11" name="內容版面配置區 10"/>
          <p:cNvSpPr>
            <a:spLocks noGrp="1"/>
          </p:cNvSpPr>
          <p:nvPr>
            <p:ph sz="half" idx="2"/>
          </p:nvPr>
        </p:nvSpPr>
        <p:spPr>
          <a:xfrm>
            <a:off x="914400" y="2247900"/>
            <a:ext cx="3733800" cy="3886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3" name="內容版面配置區 12"/>
          <p:cNvSpPr>
            <a:spLocks noGrp="1"/>
          </p:cNvSpPr>
          <p:nvPr>
            <p:ph sz="half" idx="4"/>
          </p:nvPr>
        </p:nvSpPr>
        <p:spPr>
          <a:xfrm>
            <a:off x="4953000" y="2247900"/>
            <a:ext cx="3733800" cy="3886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13"/>
          <p:cNvSpPr>
            <a:spLocks noGrp="1"/>
          </p:cNvSpPr>
          <p:nvPr>
            <p:ph type="dt" sz="half" idx="10"/>
          </p:nvPr>
        </p:nvSpPr>
        <p:spPr/>
        <p:txBody>
          <a:bodyPr/>
          <a:lstStyle>
            <a:lvl1pPr>
              <a:defRPr/>
            </a:lvl1pPr>
          </a:lstStyle>
          <a:p>
            <a:fld id="{C8AACE52-8C84-46F2-8878-A5CADCA7EE49}" type="datetime1">
              <a:rPr lang="zh-TW" altLang="en-US"/>
              <a:pPr/>
              <a:t>2011/5/16</a:t>
            </a:fld>
            <a:endParaRPr lang="zh-TW" altLang="en-US"/>
          </a:p>
        </p:txBody>
      </p:sp>
      <p:sp>
        <p:nvSpPr>
          <p:cNvPr id="8" name="頁尾版面配置區 2"/>
          <p:cNvSpPr>
            <a:spLocks noGrp="1"/>
          </p:cNvSpPr>
          <p:nvPr>
            <p:ph type="ftr" sz="quarter" idx="11"/>
          </p:nvPr>
        </p:nvSpPr>
        <p:spPr/>
        <p:txBody>
          <a:bodyPr/>
          <a:lstStyle>
            <a:lvl1pPr>
              <a:defRPr/>
            </a:lvl1pPr>
          </a:lstStyle>
          <a:p>
            <a:endParaRPr lang="zh-TW" altLang="en-US"/>
          </a:p>
        </p:txBody>
      </p:sp>
      <p:sp>
        <p:nvSpPr>
          <p:cNvPr id="9" name="投影片編號版面配置區 22"/>
          <p:cNvSpPr>
            <a:spLocks noGrp="1"/>
          </p:cNvSpPr>
          <p:nvPr>
            <p:ph type="sldNum" sz="quarter" idx="12"/>
          </p:nvPr>
        </p:nvSpPr>
        <p:spPr/>
        <p:txBody>
          <a:bodyPr/>
          <a:lstStyle>
            <a:lvl1pPr>
              <a:defRPr/>
            </a:lvl1pPr>
          </a:lstStyle>
          <a:p>
            <a:fld id="{8F32BF01-37DA-47E0-9FFB-7A4E162592EE}" type="slidenum">
              <a:rPr lang="zh-TW" altLang="en-US"/>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日期版面配置區 13"/>
          <p:cNvSpPr>
            <a:spLocks noGrp="1"/>
          </p:cNvSpPr>
          <p:nvPr>
            <p:ph type="dt" sz="half" idx="10"/>
          </p:nvPr>
        </p:nvSpPr>
        <p:spPr/>
        <p:txBody>
          <a:bodyPr/>
          <a:lstStyle>
            <a:lvl1pPr>
              <a:defRPr/>
            </a:lvl1pPr>
          </a:lstStyle>
          <a:p>
            <a:fld id="{06330FCA-A74C-407F-8A46-1ADFB2C60EC1}" type="datetime1">
              <a:rPr lang="zh-TW" altLang="en-US"/>
              <a:pPr/>
              <a:t>2011/5/16</a:t>
            </a:fld>
            <a:endParaRPr lang="zh-TW" altLang="en-US"/>
          </a:p>
        </p:txBody>
      </p:sp>
      <p:sp>
        <p:nvSpPr>
          <p:cNvPr id="4" name="頁尾版面配置區 2"/>
          <p:cNvSpPr>
            <a:spLocks noGrp="1"/>
          </p:cNvSpPr>
          <p:nvPr>
            <p:ph type="ftr" sz="quarter" idx="11"/>
          </p:nvPr>
        </p:nvSpPr>
        <p:spPr/>
        <p:txBody>
          <a:bodyPr/>
          <a:lstStyle>
            <a:lvl1pPr>
              <a:defRPr/>
            </a:lvl1pPr>
          </a:lstStyle>
          <a:p>
            <a:endParaRPr lang="zh-TW" altLang="en-US"/>
          </a:p>
        </p:txBody>
      </p:sp>
      <p:sp>
        <p:nvSpPr>
          <p:cNvPr id="5" name="投影片編號版面配置區 22"/>
          <p:cNvSpPr>
            <a:spLocks noGrp="1"/>
          </p:cNvSpPr>
          <p:nvPr>
            <p:ph type="sldNum" sz="quarter" idx="12"/>
          </p:nvPr>
        </p:nvSpPr>
        <p:spPr/>
        <p:txBody>
          <a:bodyPr/>
          <a:lstStyle>
            <a:lvl1pPr>
              <a:defRPr/>
            </a:lvl1pPr>
          </a:lstStyle>
          <a:p>
            <a:fld id="{C82EC367-33F4-48CD-9A5E-295A137E7C66}" type="slidenum">
              <a:rPr lang="zh-TW" altLang="en-US"/>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3"/>
          <p:cNvSpPr>
            <a:spLocks noGrp="1"/>
          </p:cNvSpPr>
          <p:nvPr>
            <p:ph type="dt" sz="half" idx="10"/>
          </p:nvPr>
        </p:nvSpPr>
        <p:spPr/>
        <p:txBody>
          <a:bodyPr/>
          <a:lstStyle>
            <a:lvl1pPr>
              <a:defRPr/>
            </a:lvl1pPr>
          </a:lstStyle>
          <a:p>
            <a:fld id="{38A7050E-950E-4546-AEC1-A63B9833120A}" type="datetime1">
              <a:rPr lang="zh-TW" altLang="en-US"/>
              <a:pPr/>
              <a:t>2011/5/16</a:t>
            </a:fld>
            <a:endParaRPr lang="zh-TW" altLang="en-US"/>
          </a:p>
        </p:txBody>
      </p:sp>
      <p:sp>
        <p:nvSpPr>
          <p:cNvPr id="3" name="頁尾版面配置區 2"/>
          <p:cNvSpPr>
            <a:spLocks noGrp="1"/>
          </p:cNvSpPr>
          <p:nvPr>
            <p:ph type="ftr" sz="quarter" idx="11"/>
          </p:nvPr>
        </p:nvSpPr>
        <p:spPr/>
        <p:txBody>
          <a:bodyPr/>
          <a:lstStyle>
            <a:lvl1pPr>
              <a:defRPr/>
            </a:lvl1pPr>
          </a:lstStyle>
          <a:p>
            <a:endParaRPr lang="zh-TW" altLang="en-US"/>
          </a:p>
        </p:txBody>
      </p:sp>
      <p:sp>
        <p:nvSpPr>
          <p:cNvPr id="4" name="投影片編號版面配置區 22"/>
          <p:cNvSpPr>
            <a:spLocks noGrp="1"/>
          </p:cNvSpPr>
          <p:nvPr>
            <p:ph type="sldNum" sz="quarter" idx="12"/>
          </p:nvPr>
        </p:nvSpPr>
        <p:spPr/>
        <p:txBody>
          <a:bodyPr/>
          <a:lstStyle>
            <a:lvl1pPr>
              <a:defRPr/>
            </a:lvl1pPr>
          </a:lstStyle>
          <a:p>
            <a:fld id="{6CA6432A-9C8D-42C6-87C4-7C2F9FF2B684}" type="slidenum">
              <a:rPr lang="zh-TW" altLang="en-US"/>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5" name="矩形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useBgFill="1">
        <p:nvSpPr>
          <p:cNvPr id="6" name="圓角矩形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2" name="標題 1"/>
          <p:cNvSpPr>
            <a:spLocks noGrp="1"/>
          </p:cNvSpPr>
          <p:nvPr>
            <p:ph type="title"/>
          </p:nvPr>
        </p:nvSpPr>
        <p:spPr>
          <a:xfrm>
            <a:off x="914400" y="273050"/>
            <a:ext cx="7772400" cy="1143000"/>
          </a:xfrm>
        </p:spPr>
        <p:txBody>
          <a:bodyPr/>
          <a:lstStyle>
            <a:lvl1pPr algn="l">
              <a:buNone/>
              <a:defRPr sz="4000" b="0"/>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zh-TW" altLang="en-US" smtClean="0"/>
              <a:t>按一下以編輯母片文字樣式</a:t>
            </a:r>
          </a:p>
        </p:txBody>
      </p:sp>
      <p:sp>
        <p:nvSpPr>
          <p:cNvPr id="11" name="內容版面配置區 10"/>
          <p:cNvSpPr>
            <a:spLocks noGrp="1"/>
          </p:cNvSpPr>
          <p:nvPr>
            <p:ph sz="quarter" idx="1"/>
          </p:nvPr>
        </p:nvSpPr>
        <p:spPr>
          <a:xfrm>
            <a:off x="2971800" y="1600200"/>
            <a:ext cx="57150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4"/>
          <p:cNvSpPr>
            <a:spLocks noGrp="1"/>
          </p:cNvSpPr>
          <p:nvPr>
            <p:ph type="dt" sz="half" idx="10"/>
          </p:nvPr>
        </p:nvSpPr>
        <p:spPr/>
        <p:txBody>
          <a:bodyPr/>
          <a:lstStyle>
            <a:lvl1pPr>
              <a:defRPr/>
            </a:lvl1pPr>
          </a:lstStyle>
          <a:p>
            <a:fld id="{05B3BC55-4E32-4DCC-813A-77106E326550}" type="datetime1">
              <a:rPr lang="zh-TW" altLang="en-US"/>
              <a:pPr/>
              <a:t>2011/5/16</a:t>
            </a:fld>
            <a:endParaRPr lang="zh-TW" altLang="en-US"/>
          </a:p>
        </p:txBody>
      </p:sp>
      <p:sp>
        <p:nvSpPr>
          <p:cNvPr id="8" name="頁尾版面配置區 5"/>
          <p:cNvSpPr>
            <a:spLocks noGrp="1"/>
          </p:cNvSpPr>
          <p:nvPr>
            <p:ph type="ftr" sz="quarter" idx="11"/>
          </p:nvPr>
        </p:nvSpPr>
        <p:spPr/>
        <p:txBody>
          <a:bodyPr/>
          <a:lstStyle>
            <a:lvl1pPr>
              <a:defRPr/>
            </a:lvl1pPr>
          </a:lstStyle>
          <a:p>
            <a:endParaRPr lang="zh-TW" altLang="en-US"/>
          </a:p>
        </p:txBody>
      </p:sp>
      <p:sp>
        <p:nvSpPr>
          <p:cNvPr id="9" name="投影片編號版面配置區 6"/>
          <p:cNvSpPr>
            <a:spLocks noGrp="1"/>
          </p:cNvSpPr>
          <p:nvPr>
            <p:ph type="sldNum" sz="quarter" idx="12"/>
          </p:nvPr>
        </p:nvSpPr>
        <p:spPr/>
        <p:txBody>
          <a:bodyPr/>
          <a:lstStyle>
            <a:lvl1pPr>
              <a:defRPr/>
            </a:lvl1pPr>
          </a:lstStyle>
          <a:p>
            <a:fld id="{06BD37F4-327B-4581-B336-A32935BD34B6}" type="slidenum">
              <a:rPr lang="zh-TW" altLang="en-US"/>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5" name="矩形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6" name="矩形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7" name="矩形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8" name="日期版面配置區 4"/>
          <p:cNvSpPr>
            <a:spLocks noGrp="1"/>
          </p:cNvSpPr>
          <p:nvPr>
            <p:ph type="dt" sz="half" idx="10"/>
          </p:nvPr>
        </p:nvSpPr>
        <p:spPr/>
        <p:txBody>
          <a:bodyPr/>
          <a:lstStyle>
            <a:lvl1pPr>
              <a:defRPr/>
            </a:lvl1pPr>
          </a:lstStyle>
          <a:p>
            <a:fld id="{AD4D13EF-9FDC-42A3-B791-BB9AB2719EC3}" type="datetime1">
              <a:rPr lang="zh-TW" altLang="en-US"/>
              <a:pPr/>
              <a:t>2011/5/16</a:t>
            </a:fld>
            <a:endParaRPr lang="zh-TW" altLang="en-US"/>
          </a:p>
        </p:txBody>
      </p:sp>
      <p:sp>
        <p:nvSpPr>
          <p:cNvPr id="9" name="頁尾版面配置區 5"/>
          <p:cNvSpPr>
            <a:spLocks noGrp="1"/>
          </p:cNvSpPr>
          <p:nvPr>
            <p:ph type="ftr" sz="quarter" idx="11"/>
          </p:nvPr>
        </p:nvSpPr>
        <p:spPr>
          <a:xfrm>
            <a:off x="914400" y="6172200"/>
            <a:ext cx="3886200" cy="457200"/>
          </a:xfrm>
        </p:spPr>
        <p:txBody>
          <a:bodyPr/>
          <a:lstStyle>
            <a:lvl1pPr>
              <a:defRPr/>
            </a:lvl1pPr>
          </a:lstStyle>
          <a:p>
            <a:endParaRPr lang="zh-TW" altLang="en-US"/>
          </a:p>
        </p:txBody>
      </p:sp>
      <p:sp>
        <p:nvSpPr>
          <p:cNvPr id="10" name="投影片編號版面配置區 6"/>
          <p:cNvSpPr>
            <a:spLocks noGrp="1"/>
          </p:cNvSpPr>
          <p:nvPr>
            <p:ph type="sldNum" sz="quarter" idx="12"/>
          </p:nvPr>
        </p:nvSpPr>
        <p:spPr>
          <a:xfrm>
            <a:off x="146050" y="6208713"/>
            <a:ext cx="457200" cy="457200"/>
          </a:xfrm>
        </p:spPr>
        <p:txBody>
          <a:bodyPr/>
          <a:lstStyle>
            <a:lvl1pPr>
              <a:defRPr/>
            </a:lvl1pPr>
          </a:lstStyle>
          <a:p>
            <a:fld id="{3CD01309-F45E-476C-A4B1-5EDD30C03E49}" type="slidenum">
              <a:rPr lang="zh-TW" altLang="en-US"/>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kumimoji="0" lang="en-US" altLang="zh-TW">
              <a:solidFill>
                <a:srgbClr val="FFFFFF"/>
              </a:solidFill>
            </a:endParaRPr>
          </a:p>
        </p:txBody>
      </p:sp>
      <p:sp useBgFill="1">
        <p:nvSpPr>
          <p:cNvPr id="8" name="圓角矩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kumimoji="0" lang="en-US" altLang="zh-TW">
              <a:solidFill>
                <a:srgbClr val="FFFFFF"/>
              </a:solidFill>
            </a:endParaRPr>
          </a:p>
        </p:txBody>
      </p:sp>
      <p:sp>
        <p:nvSpPr>
          <p:cNvPr id="1028" name="標題版面配置區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4" name="日期版面配置區 13"/>
          <p:cNvSpPr>
            <a:spLocks noGrp="1"/>
          </p:cNvSpPr>
          <p:nvPr>
            <p:ph type="dt" sz="half" idx="2"/>
          </p:nvPr>
        </p:nvSpPr>
        <p:spPr>
          <a:xfrm>
            <a:off x="6172200" y="6191250"/>
            <a:ext cx="2476500" cy="476250"/>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chemeClr val="tx2"/>
                </a:solidFill>
                <a:latin typeface="Perpetua" pitchFamily="18" charset="0"/>
              </a:defRPr>
            </a:lvl1pPr>
          </a:lstStyle>
          <a:p>
            <a:fld id="{A5268686-D941-40BA-AC8D-708038AC3FFA}" type="datetime1">
              <a:rPr lang="zh-TW" altLang="en-US"/>
              <a:pPr/>
              <a:t>2011/5/16</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vert="horz" wrap="square" lIns="91440" tIns="45720" rIns="91440" bIns="45720" numCol="1" anchor="ctr" anchorCtr="0" compatLnSpc="1">
            <a:prstTxWarp prst="textNoShape">
              <a:avLst/>
            </a:prstTxWarp>
          </a:bodyPr>
          <a:lstStyle>
            <a:lvl1pPr>
              <a:defRPr kumimoji="0" sz="1400">
                <a:solidFill>
                  <a:schemeClr val="tx2"/>
                </a:solidFill>
                <a:latin typeface="Perpetua" pitchFamily="18" charset="0"/>
              </a:defRPr>
            </a:lvl1pPr>
          </a:lstStyle>
          <a:p>
            <a:endParaRPr lang="zh-TW" altLang="en-US"/>
          </a:p>
        </p:txBody>
      </p:sp>
      <p:sp>
        <p:nvSpPr>
          <p:cNvPr id="23" name="投影片編號版面配置區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a:defRPr kumimoji="0" sz="1400">
                <a:solidFill>
                  <a:srgbClr val="FFFFFF"/>
                </a:solidFill>
                <a:latin typeface="Franklin Gothic Book" pitchFamily="34" charset="0"/>
                <a:ea typeface="微軟正黑體" pitchFamily="34" charset="-120"/>
              </a:defRPr>
            </a:lvl1pPr>
          </a:lstStyle>
          <a:p>
            <a:fld id="{D4D5CFBA-97B3-4573-BBE5-1AF46D044E18}"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4013" r:id="rId1"/>
    <p:sldLayoutId id="2147484006" r:id="rId2"/>
    <p:sldLayoutId id="2147484014" r:id="rId3"/>
    <p:sldLayoutId id="2147484007" r:id="rId4"/>
    <p:sldLayoutId id="2147484008" r:id="rId5"/>
    <p:sldLayoutId id="2147484009" r:id="rId6"/>
    <p:sldLayoutId id="2147484010" r:id="rId7"/>
    <p:sldLayoutId id="2147484015" r:id="rId8"/>
    <p:sldLayoutId id="2147484016" r:id="rId9"/>
    <p:sldLayoutId id="2147484011" r:id="rId10"/>
    <p:sldLayoutId id="2147484012"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2pPr>
      <a:lvl3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3pPr>
      <a:lvl4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4pPr>
      <a:lvl5pPr algn="l" rtl="0" eaLnBrk="0" fontAlgn="base" hangingPunct="0">
        <a:spcBef>
          <a:spcPct val="0"/>
        </a:spcBef>
        <a:spcAft>
          <a:spcPct val="0"/>
        </a:spcAft>
        <a:defRPr sz="4000">
          <a:solidFill>
            <a:schemeClr val="tx2"/>
          </a:solidFill>
          <a:latin typeface="Franklin Gothic Book" pitchFamily="34" charset="0"/>
          <a:ea typeface="微軟正黑體" pitchFamily="34" charset="-120"/>
        </a:defRPr>
      </a:lvl5pPr>
      <a:lvl6pPr marL="457200" algn="l" rtl="0" fontAlgn="base">
        <a:spcBef>
          <a:spcPct val="0"/>
        </a:spcBef>
        <a:spcAft>
          <a:spcPct val="0"/>
        </a:spcAft>
        <a:defRPr sz="4000">
          <a:solidFill>
            <a:schemeClr val="tx2"/>
          </a:solidFill>
          <a:latin typeface="Franklin Gothic Book" pitchFamily="34" charset="0"/>
          <a:ea typeface="微軟正黑體" pitchFamily="34" charset="-120"/>
        </a:defRPr>
      </a:lvl6pPr>
      <a:lvl7pPr marL="914400" algn="l" rtl="0" fontAlgn="base">
        <a:spcBef>
          <a:spcPct val="0"/>
        </a:spcBef>
        <a:spcAft>
          <a:spcPct val="0"/>
        </a:spcAft>
        <a:defRPr sz="4000">
          <a:solidFill>
            <a:schemeClr val="tx2"/>
          </a:solidFill>
          <a:latin typeface="Franklin Gothic Book" pitchFamily="34" charset="0"/>
          <a:ea typeface="微軟正黑體" pitchFamily="34" charset="-120"/>
        </a:defRPr>
      </a:lvl7pPr>
      <a:lvl8pPr marL="1371600" algn="l" rtl="0" fontAlgn="base">
        <a:spcBef>
          <a:spcPct val="0"/>
        </a:spcBef>
        <a:spcAft>
          <a:spcPct val="0"/>
        </a:spcAft>
        <a:defRPr sz="4000">
          <a:solidFill>
            <a:schemeClr val="tx2"/>
          </a:solidFill>
          <a:latin typeface="Franklin Gothic Book" pitchFamily="34" charset="0"/>
          <a:ea typeface="微軟正黑體" pitchFamily="34" charset="-120"/>
        </a:defRPr>
      </a:lvl8pPr>
      <a:lvl9pPr marL="1828800" algn="l" rtl="0" fontAlgn="base">
        <a:spcBef>
          <a:spcPct val="0"/>
        </a:spcBef>
        <a:spcAft>
          <a:spcPct val="0"/>
        </a:spcAft>
        <a:defRPr sz="4000">
          <a:solidFill>
            <a:schemeClr val="tx2"/>
          </a:solidFill>
          <a:latin typeface="Franklin Gothic Book" pitchFamily="34" charset="0"/>
          <a:ea typeface="微軟正黑體" pitchFamily="34" charset="-12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214313" y="3200400"/>
            <a:ext cx="4071937" cy="2300288"/>
          </a:xfrm>
        </p:spPr>
        <p:txBody>
          <a:bodyPr>
            <a:normAutofit/>
          </a:bodyPr>
          <a:lstStyle/>
          <a:p>
            <a:pPr eaLnBrk="1" hangingPunct="1">
              <a:lnSpc>
                <a:spcPct val="90000"/>
              </a:lnSpc>
            </a:pPr>
            <a:r>
              <a:rPr lang="en-US" altLang="zh-TW" smtClean="0"/>
              <a:t>Rung-Hung Gau</a:t>
            </a:r>
          </a:p>
          <a:p>
            <a:pPr eaLnBrk="1" hangingPunct="1">
              <a:lnSpc>
                <a:spcPct val="90000"/>
              </a:lnSpc>
            </a:pPr>
            <a:r>
              <a:rPr lang="en-US" altLang="zh-TW" smtClean="0"/>
              <a:t>Department of Computer Science and Engineering</a:t>
            </a:r>
          </a:p>
          <a:p>
            <a:pPr eaLnBrk="1" hangingPunct="1">
              <a:lnSpc>
                <a:spcPct val="90000"/>
              </a:lnSpc>
            </a:pPr>
            <a:r>
              <a:rPr lang="en-US" altLang="zh-TW" smtClean="0"/>
              <a:t>National Sun Yat-Sen University</a:t>
            </a:r>
          </a:p>
          <a:p>
            <a:pPr eaLnBrk="1" hangingPunct="1">
              <a:lnSpc>
                <a:spcPct val="90000"/>
              </a:lnSpc>
            </a:pPr>
            <a:r>
              <a:rPr lang="en-US" altLang="zh-TW" smtClean="0"/>
              <a:t>Kaohsiung, Taiwan</a:t>
            </a:r>
            <a:endParaRPr lang="zh-TW" altLang="en-US" smtClean="0"/>
          </a:p>
        </p:txBody>
      </p:sp>
      <p:sp>
        <p:nvSpPr>
          <p:cNvPr id="4" name="投影片編號版面配置區 3"/>
          <p:cNvSpPr>
            <a:spLocks noGrp="1"/>
          </p:cNvSpPr>
          <p:nvPr>
            <p:ph type="sldNum" sz="quarter" idx="12"/>
          </p:nvPr>
        </p:nvSpPr>
        <p:spPr/>
        <p:txBody>
          <a:bodyPr/>
          <a:lstStyle/>
          <a:p>
            <a:fld id="{4EA18A0A-0030-44DD-A337-B422EA548141}" type="slidenum">
              <a:rPr lang="zh-TW" altLang="en-US"/>
              <a:pPr/>
              <a:t>1</a:t>
            </a:fld>
            <a:endParaRPr lang="zh-TW" altLang="en-US"/>
          </a:p>
        </p:txBody>
      </p:sp>
      <p:sp>
        <p:nvSpPr>
          <p:cNvPr id="6148" name="標題 1"/>
          <p:cNvSpPr>
            <a:spLocks noGrp="1"/>
          </p:cNvSpPr>
          <p:nvPr>
            <p:ph type="ctrTitle"/>
          </p:nvPr>
        </p:nvSpPr>
        <p:spPr>
          <a:xfrm>
            <a:off x="457200" y="1506538"/>
            <a:ext cx="8229600" cy="1470025"/>
          </a:xfrm>
        </p:spPr>
        <p:txBody>
          <a:bodyPr/>
          <a:lstStyle/>
          <a:p>
            <a:r>
              <a:rPr altLang="zh-TW" smtClean="0"/>
              <a:t>Database</a:t>
            </a:r>
            <a:endParaRPr lang="zh-TW" altLang="en-US" smtClean="0"/>
          </a:p>
        </p:txBody>
      </p:sp>
      <p:pic>
        <p:nvPicPr>
          <p:cNvPr id="6149" name="Picture 5"/>
          <p:cNvPicPr>
            <a:picLocks noChangeAspect="1" noChangeArrowheads="1"/>
          </p:cNvPicPr>
          <p:nvPr/>
        </p:nvPicPr>
        <p:blipFill>
          <a:blip r:embed="rId3" cstate="print"/>
          <a:srcRect/>
          <a:stretch>
            <a:fillRect/>
          </a:stretch>
        </p:blipFill>
        <p:spPr bwMode="auto">
          <a:xfrm>
            <a:off x="4379913" y="3857625"/>
            <a:ext cx="4608512" cy="2757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title"/>
          </p:nvPr>
        </p:nvSpPr>
        <p:spPr>
          <a:xfrm>
            <a:off x="928688" y="285750"/>
            <a:ext cx="7700962" cy="857250"/>
          </a:xfrm>
        </p:spPr>
        <p:txBody>
          <a:bodyPr/>
          <a:lstStyle/>
          <a:p>
            <a:r>
              <a:rPr lang="en-US" altLang="zh-TW" b="1" smtClean="0"/>
              <a:t>SQLiteOpenHelper Constructor</a:t>
            </a:r>
          </a:p>
        </p:txBody>
      </p:sp>
      <p:sp>
        <p:nvSpPr>
          <p:cNvPr id="4" name="投影片編號版面配置區 3"/>
          <p:cNvSpPr>
            <a:spLocks noGrp="1"/>
          </p:cNvSpPr>
          <p:nvPr>
            <p:ph type="sldNum" sz="quarter" idx="12"/>
          </p:nvPr>
        </p:nvSpPr>
        <p:spPr/>
        <p:txBody>
          <a:bodyPr/>
          <a:lstStyle/>
          <a:p>
            <a:fld id="{D315B597-F181-420E-9DA9-25495AFB1C28}" type="slidenum">
              <a:rPr lang="zh-TW" altLang="en-US"/>
              <a:pPr/>
              <a:t>10</a:t>
            </a:fld>
            <a:endParaRPr lang="zh-TW" altLang="en-US"/>
          </a:p>
        </p:txBody>
      </p:sp>
      <p:sp>
        <p:nvSpPr>
          <p:cNvPr id="15364" name="內容版面配置區 2"/>
          <p:cNvSpPr>
            <a:spLocks noGrp="1"/>
          </p:cNvSpPr>
          <p:nvPr>
            <p:ph sz="quarter" idx="1"/>
          </p:nvPr>
        </p:nvSpPr>
        <p:spPr>
          <a:xfrm>
            <a:off x="914400" y="1357313"/>
            <a:ext cx="7772400" cy="5286375"/>
          </a:xfrm>
        </p:spPr>
        <p:txBody>
          <a:bodyPr/>
          <a:lstStyle/>
          <a:p>
            <a:r>
              <a:rPr lang="en-US" altLang="zh-TW" sz="2800" smtClean="0"/>
              <a:t>The constructor takes the Context (e.g., an Activity), the name of the database, an optional cursor factory (typically, just pass null), and an integer representing the version of the database schema you are using.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a:xfrm>
            <a:off x="928688" y="285750"/>
            <a:ext cx="7700962" cy="857250"/>
          </a:xfrm>
        </p:spPr>
        <p:txBody>
          <a:bodyPr/>
          <a:lstStyle/>
          <a:p>
            <a:r>
              <a:rPr lang="en-US" altLang="zh-TW" b="1" smtClean="0"/>
              <a:t>SQLiteOpenHelper onUpgrade()</a:t>
            </a:r>
          </a:p>
        </p:txBody>
      </p:sp>
      <p:sp>
        <p:nvSpPr>
          <p:cNvPr id="4" name="投影片編號版面配置區 3"/>
          <p:cNvSpPr>
            <a:spLocks noGrp="1"/>
          </p:cNvSpPr>
          <p:nvPr>
            <p:ph type="sldNum" sz="quarter" idx="12"/>
          </p:nvPr>
        </p:nvSpPr>
        <p:spPr/>
        <p:txBody>
          <a:bodyPr/>
          <a:lstStyle/>
          <a:p>
            <a:fld id="{2DD99108-CDE1-49FA-83CA-734C8E9B8AC1}" type="slidenum">
              <a:rPr lang="zh-TW" altLang="en-US"/>
              <a:pPr/>
              <a:t>11</a:t>
            </a:fld>
            <a:endParaRPr lang="zh-TW" altLang="en-US"/>
          </a:p>
        </p:txBody>
      </p:sp>
      <p:sp>
        <p:nvSpPr>
          <p:cNvPr id="16388" name="內容版面配置區 2"/>
          <p:cNvSpPr>
            <a:spLocks noGrp="1"/>
          </p:cNvSpPr>
          <p:nvPr>
            <p:ph sz="quarter" idx="1"/>
          </p:nvPr>
        </p:nvSpPr>
        <p:spPr>
          <a:xfrm>
            <a:off x="914400" y="1357313"/>
            <a:ext cx="7772400" cy="5286375"/>
          </a:xfrm>
        </p:spPr>
        <p:txBody>
          <a:bodyPr/>
          <a:lstStyle/>
          <a:p>
            <a:r>
              <a:rPr lang="en-US" altLang="zh-TW" sz="2800" smtClean="0"/>
              <a:t>It passes you a SQLiteDatabase object and the old and new version numbers, so you can figure out how best to convert the database from the old schema to the new one.</a:t>
            </a:r>
          </a:p>
          <a:p>
            <a:r>
              <a:rPr lang="en-US" altLang="zh-TW" sz="2800" smtClean="0"/>
              <a:t>The simplest, albeit least friendly, approach is to simply drop the old tables and create new ones.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標題 1"/>
          <p:cNvSpPr>
            <a:spLocks noGrp="1"/>
          </p:cNvSpPr>
          <p:nvPr>
            <p:ph type="title"/>
          </p:nvPr>
        </p:nvSpPr>
        <p:spPr>
          <a:xfrm>
            <a:off x="928688" y="285750"/>
            <a:ext cx="7700962" cy="857250"/>
          </a:xfrm>
        </p:spPr>
        <p:txBody>
          <a:bodyPr/>
          <a:lstStyle/>
          <a:p>
            <a:r>
              <a:rPr lang="en-US" altLang="zh-TW" b="1" smtClean="0"/>
              <a:t>Creating a Database</a:t>
            </a:r>
          </a:p>
        </p:txBody>
      </p:sp>
      <p:sp>
        <p:nvSpPr>
          <p:cNvPr id="4" name="投影片編號版面配置區 3"/>
          <p:cNvSpPr>
            <a:spLocks noGrp="1"/>
          </p:cNvSpPr>
          <p:nvPr>
            <p:ph type="sldNum" sz="quarter" idx="12"/>
          </p:nvPr>
        </p:nvSpPr>
        <p:spPr/>
        <p:txBody>
          <a:bodyPr/>
          <a:lstStyle/>
          <a:p>
            <a:fld id="{94DB6A2B-9780-47E0-A815-3C994941FB57}" type="slidenum">
              <a:rPr lang="zh-TW" altLang="en-US"/>
              <a:pPr/>
              <a:t>12</a:t>
            </a:fld>
            <a:endParaRPr lang="zh-TW" altLang="en-US"/>
          </a:p>
        </p:txBody>
      </p:sp>
      <p:sp>
        <p:nvSpPr>
          <p:cNvPr id="17412" name="內容版面配置區 2"/>
          <p:cNvSpPr>
            <a:spLocks noGrp="1"/>
          </p:cNvSpPr>
          <p:nvPr>
            <p:ph sz="quarter" idx="1"/>
          </p:nvPr>
        </p:nvSpPr>
        <p:spPr>
          <a:xfrm>
            <a:off x="914400" y="1357313"/>
            <a:ext cx="7772400" cy="5286375"/>
          </a:xfrm>
        </p:spPr>
        <p:txBody>
          <a:bodyPr/>
          <a:lstStyle/>
          <a:p>
            <a:r>
              <a:rPr lang="en-US" altLang="zh-TW" sz="2800" smtClean="0"/>
              <a:t>To use your SQLiteOpenHelper subclass, create an instance and ask it to getReadableDatabase() or getWriteableDatabase(), depending upon whether or not you will be changing its contents:</a:t>
            </a:r>
          </a:p>
          <a:p>
            <a:r>
              <a:rPr lang="en-US" altLang="zh-TW" sz="2800" smtClean="0">
                <a:solidFill>
                  <a:srgbClr val="FF0000"/>
                </a:solidFill>
              </a:rPr>
              <a:t>db=(new </a:t>
            </a:r>
            <a:r>
              <a:rPr lang="en-US" altLang="zh-TW" sz="2800" b="1" smtClean="0">
                <a:solidFill>
                  <a:srgbClr val="FF0000"/>
                </a:solidFill>
              </a:rPr>
              <a:t>DatabaseHelper(getContext())).getWritableDatabase();</a:t>
            </a:r>
          </a:p>
          <a:p>
            <a:r>
              <a:rPr lang="en-US" altLang="zh-TW" sz="2800" smtClean="0">
                <a:solidFill>
                  <a:srgbClr val="FF0000"/>
                </a:solidFill>
              </a:rPr>
              <a:t>return (db == null) ? false : true;</a:t>
            </a:r>
          </a:p>
          <a:p>
            <a:r>
              <a:rPr lang="en-US" altLang="zh-TW" sz="2800" smtClean="0"/>
              <a:t>This will return a SQLiteDatabase instance, which you can then use to query the database, modify its data, or close the database.</a:t>
            </a:r>
            <a:endParaRPr lang="en-US" altLang="zh-TW" sz="2800" smtClean="0">
              <a:solidFill>
                <a:srgbClr val="FF0000"/>
              </a:solidFill>
            </a:endParaRPr>
          </a:p>
          <a:p>
            <a:endParaRPr lang="en-US" altLang="zh-TW" sz="2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標題 1"/>
          <p:cNvSpPr>
            <a:spLocks noGrp="1"/>
          </p:cNvSpPr>
          <p:nvPr>
            <p:ph type="title"/>
          </p:nvPr>
        </p:nvSpPr>
        <p:spPr>
          <a:xfrm>
            <a:off x="928688" y="285750"/>
            <a:ext cx="7700962" cy="857250"/>
          </a:xfrm>
        </p:spPr>
        <p:txBody>
          <a:bodyPr/>
          <a:lstStyle/>
          <a:p>
            <a:r>
              <a:rPr lang="en-US" altLang="zh-TW" b="1" smtClean="0"/>
              <a:t>Setting the Table</a:t>
            </a:r>
          </a:p>
        </p:txBody>
      </p:sp>
      <p:sp>
        <p:nvSpPr>
          <p:cNvPr id="4" name="投影片編號版面配置區 3"/>
          <p:cNvSpPr>
            <a:spLocks noGrp="1"/>
          </p:cNvSpPr>
          <p:nvPr>
            <p:ph type="sldNum" sz="quarter" idx="12"/>
          </p:nvPr>
        </p:nvSpPr>
        <p:spPr/>
        <p:txBody>
          <a:bodyPr/>
          <a:lstStyle/>
          <a:p>
            <a:fld id="{1BA3F9C6-C2CA-4BF6-A8F8-3E8BA69A2D9F}" type="slidenum">
              <a:rPr lang="zh-TW" altLang="en-US"/>
              <a:pPr/>
              <a:t>13</a:t>
            </a:fld>
            <a:endParaRPr lang="zh-TW" altLang="en-US"/>
          </a:p>
        </p:txBody>
      </p:sp>
      <p:sp>
        <p:nvSpPr>
          <p:cNvPr id="18436" name="內容版面配置區 2"/>
          <p:cNvSpPr>
            <a:spLocks noGrp="1"/>
          </p:cNvSpPr>
          <p:nvPr>
            <p:ph sz="quarter" idx="1"/>
          </p:nvPr>
        </p:nvSpPr>
        <p:spPr>
          <a:xfrm>
            <a:off x="914400" y="1357313"/>
            <a:ext cx="7772400" cy="5286375"/>
          </a:xfrm>
        </p:spPr>
        <p:txBody>
          <a:bodyPr/>
          <a:lstStyle/>
          <a:p>
            <a:r>
              <a:rPr lang="en-US" altLang="zh-TW" sz="2800" smtClean="0"/>
              <a:t>For creating your tables and indexes, you will need to call execSQL() on your SQLiteDatabase, providing the DDL statement you wish to apply against the database.</a:t>
            </a:r>
          </a:p>
          <a:p>
            <a:r>
              <a:rPr lang="en-US" altLang="zh-TW" sz="2800" smtClean="0">
                <a:solidFill>
                  <a:srgbClr val="FF0000"/>
                </a:solidFill>
              </a:rPr>
              <a:t>db.</a:t>
            </a:r>
            <a:r>
              <a:rPr lang="en-US" altLang="zh-TW" sz="2800" b="1" smtClean="0">
                <a:solidFill>
                  <a:srgbClr val="FF0000"/>
                </a:solidFill>
              </a:rPr>
              <a:t>execSQL("CREATE TABLE constants (_id INTEGER PRIMARY KEY AUTOINCREMENT, title </a:t>
            </a:r>
            <a:r>
              <a:rPr lang="en-US" altLang="zh-TW" sz="2800" smtClean="0">
                <a:solidFill>
                  <a:srgbClr val="FF0000"/>
                </a:solidFill>
              </a:rPr>
              <a:t>TEXT, value REAL);");</a:t>
            </a:r>
          </a:p>
          <a:p>
            <a:r>
              <a:rPr lang="en-US" altLang="zh-TW" sz="2800" smtClean="0"/>
              <a:t>This will create a table, named constants, with a primary key column named _id that is an auto-incremented integer (i.e., SQLite will assign the value for you when you insert rows), plus two data columns: title (text) and value (a float, or "real" in SQLite terms).</a:t>
            </a:r>
            <a:endParaRPr lang="en-US" altLang="zh-TW" sz="2800" smtClean="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標題 1"/>
          <p:cNvSpPr>
            <a:spLocks noGrp="1"/>
          </p:cNvSpPr>
          <p:nvPr>
            <p:ph type="title"/>
          </p:nvPr>
        </p:nvSpPr>
        <p:spPr>
          <a:xfrm>
            <a:off x="928688" y="285750"/>
            <a:ext cx="7700962" cy="857250"/>
          </a:xfrm>
        </p:spPr>
        <p:txBody>
          <a:bodyPr/>
          <a:lstStyle/>
          <a:p>
            <a:r>
              <a:rPr lang="en-US" altLang="zh-TW" b="1" smtClean="0"/>
              <a:t>Setting the Table</a:t>
            </a:r>
          </a:p>
        </p:txBody>
      </p:sp>
      <p:sp>
        <p:nvSpPr>
          <p:cNvPr id="4" name="投影片編號版面配置區 3"/>
          <p:cNvSpPr>
            <a:spLocks noGrp="1"/>
          </p:cNvSpPr>
          <p:nvPr>
            <p:ph type="sldNum" sz="quarter" idx="12"/>
          </p:nvPr>
        </p:nvSpPr>
        <p:spPr/>
        <p:txBody>
          <a:bodyPr/>
          <a:lstStyle/>
          <a:p>
            <a:fld id="{7D132FEF-AA1F-4B4D-B8AE-44B9B017DECF}" type="slidenum">
              <a:rPr lang="zh-TW" altLang="en-US"/>
              <a:pPr/>
              <a:t>14</a:t>
            </a:fld>
            <a:endParaRPr lang="zh-TW" altLang="en-US"/>
          </a:p>
        </p:txBody>
      </p:sp>
      <p:sp>
        <p:nvSpPr>
          <p:cNvPr id="19460" name="內容版面配置區 2"/>
          <p:cNvSpPr>
            <a:spLocks noGrp="1"/>
          </p:cNvSpPr>
          <p:nvPr>
            <p:ph sz="quarter" idx="1"/>
          </p:nvPr>
        </p:nvSpPr>
        <p:spPr>
          <a:xfrm>
            <a:off x="914400" y="1357313"/>
            <a:ext cx="7772400" cy="5286375"/>
          </a:xfrm>
        </p:spPr>
        <p:txBody>
          <a:bodyPr/>
          <a:lstStyle/>
          <a:p>
            <a:r>
              <a:rPr lang="en-US" altLang="zh-TW" sz="2800" smtClean="0"/>
              <a:t>SQLite will automatically create an index for you on your primary key column – you could add other indices here via some CREATE INDEX statements.</a:t>
            </a:r>
          </a:p>
          <a:p>
            <a:r>
              <a:rPr lang="en-US" altLang="zh-TW" sz="2800" smtClean="0"/>
              <a:t>If you want to drop your tables or indexes, just use execSQL() to invoke DROP INDEX and DROP TABLE statements.</a:t>
            </a:r>
            <a:endParaRPr lang="en-US" altLang="zh-TW" sz="2800" smtClean="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a:xfrm>
            <a:off x="928688" y="285750"/>
            <a:ext cx="7700962" cy="857250"/>
          </a:xfrm>
        </p:spPr>
        <p:txBody>
          <a:bodyPr/>
          <a:lstStyle/>
          <a:p>
            <a:r>
              <a:rPr lang="en-US" altLang="zh-TW" b="1" smtClean="0"/>
              <a:t>Making Data</a:t>
            </a:r>
          </a:p>
        </p:txBody>
      </p:sp>
      <p:sp>
        <p:nvSpPr>
          <p:cNvPr id="4" name="投影片編號版面配置區 3"/>
          <p:cNvSpPr>
            <a:spLocks noGrp="1"/>
          </p:cNvSpPr>
          <p:nvPr>
            <p:ph type="sldNum" sz="quarter" idx="12"/>
          </p:nvPr>
        </p:nvSpPr>
        <p:spPr/>
        <p:txBody>
          <a:bodyPr/>
          <a:lstStyle/>
          <a:p>
            <a:fld id="{E7F7D406-C21E-4956-94BB-6BD5BAF6A961}" type="slidenum">
              <a:rPr lang="zh-TW" altLang="en-US"/>
              <a:pPr/>
              <a:t>15</a:t>
            </a:fld>
            <a:endParaRPr lang="zh-TW" altLang="en-US"/>
          </a:p>
        </p:txBody>
      </p:sp>
      <p:sp>
        <p:nvSpPr>
          <p:cNvPr id="20484" name="內容版面配置區 2"/>
          <p:cNvSpPr>
            <a:spLocks noGrp="1"/>
          </p:cNvSpPr>
          <p:nvPr>
            <p:ph sz="quarter" idx="1"/>
          </p:nvPr>
        </p:nvSpPr>
        <p:spPr>
          <a:xfrm>
            <a:off x="914400" y="1357313"/>
            <a:ext cx="7772400" cy="5286375"/>
          </a:xfrm>
        </p:spPr>
        <p:txBody>
          <a:bodyPr/>
          <a:lstStyle/>
          <a:p>
            <a:r>
              <a:rPr lang="en-US" altLang="zh-TW" sz="2800" smtClean="0"/>
              <a:t>Given that you have a database and one or more tables, you have two major approaches for adding data into the database.</a:t>
            </a:r>
          </a:p>
          <a:p>
            <a:pPr lvl="1"/>
            <a:r>
              <a:rPr lang="en-US" altLang="zh-TW" sz="2800" smtClean="0"/>
              <a:t>Use execSQL().</a:t>
            </a:r>
          </a:p>
          <a:p>
            <a:pPr lvl="1"/>
            <a:r>
              <a:rPr lang="en-US" altLang="zh-TW" sz="2800" smtClean="0"/>
              <a:t>Use the insert(), update(), and delete() methods on the SQLiteDatabase object. These methods are called builder methods.</a:t>
            </a:r>
            <a:endParaRPr lang="en-US" altLang="zh-TW" sz="2800" smtClean="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標題 1"/>
          <p:cNvSpPr>
            <a:spLocks noGrp="1"/>
          </p:cNvSpPr>
          <p:nvPr>
            <p:ph type="title"/>
          </p:nvPr>
        </p:nvSpPr>
        <p:spPr>
          <a:xfrm>
            <a:off x="928688" y="285750"/>
            <a:ext cx="7700962" cy="857250"/>
          </a:xfrm>
        </p:spPr>
        <p:txBody>
          <a:bodyPr/>
          <a:lstStyle/>
          <a:p>
            <a:r>
              <a:rPr lang="en-US" altLang="zh-TW" b="1" smtClean="0"/>
              <a:t>Making Data</a:t>
            </a:r>
          </a:p>
        </p:txBody>
      </p:sp>
      <p:sp>
        <p:nvSpPr>
          <p:cNvPr id="4" name="投影片編號版面配置區 3"/>
          <p:cNvSpPr>
            <a:spLocks noGrp="1"/>
          </p:cNvSpPr>
          <p:nvPr>
            <p:ph type="sldNum" sz="quarter" idx="12"/>
          </p:nvPr>
        </p:nvSpPr>
        <p:spPr/>
        <p:txBody>
          <a:bodyPr/>
          <a:lstStyle/>
          <a:p>
            <a:fld id="{8A203348-F171-4701-9F80-F596DD3C944A}" type="slidenum">
              <a:rPr lang="zh-TW" altLang="en-US"/>
              <a:pPr/>
              <a:t>16</a:t>
            </a:fld>
            <a:endParaRPr lang="zh-TW" altLang="en-US"/>
          </a:p>
        </p:txBody>
      </p:sp>
      <p:sp>
        <p:nvSpPr>
          <p:cNvPr id="21508" name="內容版面配置區 2"/>
          <p:cNvSpPr>
            <a:spLocks noGrp="1"/>
          </p:cNvSpPr>
          <p:nvPr>
            <p:ph sz="quarter" idx="1"/>
          </p:nvPr>
        </p:nvSpPr>
        <p:spPr>
          <a:xfrm>
            <a:off x="914400" y="1357313"/>
            <a:ext cx="7772400" cy="5286375"/>
          </a:xfrm>
        </p:spPr>
        <p:txBody>
          <a:bodyPr/>
          <a:lstStyle/>
          <a:p>
            <a:r>
              <a:rPr lang="en-US" altLang="zh-TW" sz="2800" smtClean="0"/>
              <a:t>The execSQL() method works for any SQL that does not return results, so it can </a:t>
            </a:r>
            <a:r>
              <a:rPr lang="nb-NO" altLang="zh-TW" sz="2800" smtClean="0"/>
              <a:t>handle INSERT, UPDATE, DELETE, etc.</a:t>
            </a:r>
          </a:p>
          <a:p>
            <a:r>
              <a:rPr lang="en-US" altLang="zh-TW" sz="2800" smtClean="0">
                <a:solidFill>
                  <a:srgbClr val="FF0000"/>
                </a:solidFill>
              </a:rPr>
              <a:t>db.</a:t>
            </a:r>
            <a:r>
              <a:rPr lang="en-US" altLang="zh-TW" sz="2800" b="1" smtClean="0">
                <a:solidFill>
                  <a:srgbClr val="FF0000"/>
                </a:solidFill>
              </a:rPr>
              <a:t>execSQL("INSERT INTO widgets (name, inventory)"+ </a:t>
            </a:r>
            <a:r>
              <a:rPr lang="en-US" altLang="zh-TW" sz="2800" smtClean="0">
                <a:solidFill>
                  <a:srgbClr val="FF0000"/>
                </a:solidFill>
              </a:rPr>
              <a:t>"VALUES ('Sprocket', 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a:xfrm>
            <a:off x="928688" y="285750"/>
            <a:ext cx="7700962" cy="857250"/>
          </a:xfrm>
        </p:spPr>
        <p:txBody>
          <a:bodyPr/>
          <a:lstStyle/>
          <a:p>
            <a:r>
              <a:rPr lang="en-US" altLang="zh-TW" b="1" smtClean="0"/>
              <a:t>Making Data</a:t>
            </a:r>
          </a:p>
        </p:txBody>
      </p:sp>
      <p:sp>
        <p:nvSpPr>
          <p:cNvPr id="4" name="投影片編號版面配置區 3"/>
          <p:cNvSpPr>
            <a:spLocks noGrp="1"/>
          </p:cNvSpPr>
          <p:nvPr>
            <p:ph type="sldNum" sz="quarter" idx="12"/>
          </p:nvPr>
        </p:nvSpPr>
        <p:spPr/>
        <p:txBody>
          <a:bodyPr/>
          <a:lstStyle/>
          <a:p>
            <a:fld id="{69EDFAE9-2561-4165-839C-9E49BD2C26F7}" type="slidenum">
              <a:rPr lang="zh-TW" altLang="en-US"/>
              <a:pPr/>
              <a:t>17</a:t>
            </a:fld>
            <a:endParaRPr lang="zh-TW" altLang="en-US"/>
          </a:p>
        </p:txBody>
      </p:sp>
      <p:sp>
        <p:nvSpPr>
          <p:cNvPr id="22532" name="內容版面配置區 2"/>
          <p:cNvSpPr>
            <a:spLocks noGrp="1"/>
          </p:cNvSpPr>
          <p:nvPr>
            <p:ph sz="quarter" idx="1"/>
          </p:nvPr>
        </p:nvSpPr>
        <p:spPr>
          <a:xfrm>
            <a:off x="914400" y="1357313"/>
            <a:ext cx="7772400" cy="5286375"/>
          </a:xfrm>
        </p:spPr>
        <p:txBody>
          <a:bodyPr/>
          <a:lstStyle/>
          <a:p>
            <a:r>
              <a:rPr lang="en-US" altLang="zh-TW" sz="2800" smtClean="0"/>
              <a:t>The builder methods make use of ContentValues objects, which implement a Mapesque interface, albeit one that has additional methods for working with SQLite types. </a:t>
            </a:r>
          </a:p>
          <a:p>
            <a:r>
              <a:rPr lang="en-US" altLang="zh-TW" sz="2800" smtClean="0"/>
              <a:t>For example, in addition to get() to retrieve a value by its key, you have getAsInteger(), getAsString(), and so forth.</a:t>
            </a:r>
            <a:endParaRPr lang="en-US" altLang="zh-TW" sz="2800" smtClean="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標題 1"/>
          <p:cNvSpPr>
            <a:spLocks noGrp="1"/>
          </p:cNvSpPr>
          <p:nvPr>
            <p:ph type="title"/>
          </p:nvPr>
        </p:nvSpPr>
        <p:spPr>
          <a:xfrm>
            <a:off x="928688" y="285750"/>
            <a:ext cx="7700962" cy="857250"/>
          </a:xfrm>
        </p:spPr>
        <p:txBody>
          <a:bodyPr/>
          <a:lstStyle/>
          <a:p>
            <a:r>
              <a:rPr lang="en-US" altLang="zh-TW" b="1" smtClean="0"/>
              <a:t>Making Data</a:t>
            </a:r>
          </a:p>
        </p:txBody>
      </p:sp>
      <p:sp>
        <p:nvSpPr>
          <p:cNvPr id="4" name="投影片編號版面配置區 3"/>
          <p:cNvSpPr>
            <a:spLocks noGrp="1"/>
          </p:cNvSpPr>
          <p:nvPr>
            <p:ph type="sldNum" sz="quarter" idx="12"/>
          </p:nvPr>
        </p:nvSpPr>
        <p:spPr/>
        <p:txBody>
          <a:bodyPr/>
          <a:lstStyle/>
          <a:p>
            <a:fld id="{FDC6299C-E819-4587-8A1C-08197DD615F5}" type="slidenum">
              <a:rPr lang="zh-TW" altLang="en-US"/>
              <a:pPr/>
              <a:t>18</a:t>
            </a:fld>
            <a:endParaRPr lang="zh-TW" altLang="en-US"/>
          </a:p>
        </p:txBody>
      </p:sp>
      <p:sp>
        <p:nvSpPr>
          <p:cNvPr id="23556" name="內容版面配置區 2"/>
          <p:cNvSpPr>
            <a:spLocks noGrp="1"/>
          </p:cNvSpPr>
          <p:nvPr>
            <p:ph sz="quarter" idx="1"/>
          </p:nvPr>
        </p:nvSpPr>
        <p:spPr>
          <a:xfrm>
            <a:off x="914400" y="1357313"/>
            <a:ext cx="7772400" cy="5286375"/>
          </a:xfrm>
        </p:spPr>
        <p:txBody>
          <a:bodyPr/>
          <a:lstStyle/>
          <a:p>
            <a:r>
              <a:rPr lang="en-US" altLang="zh-TW" sz="2800" smtClean="0"/>
              <a:t>The insert() method takes the name of the table, the name of one column as the "null column hack", and a ContentValues with the initial values you want put into this row.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05F87C6D-B045-4D30-8CD5-9A14643EE336}" type="slidenum">
              <a:rPr lang="zh-TW" altLang="en-US"/>
              <a:pPr/>
              <a:t>19</a:t>
            </a:fld>
            <a:endParaRPr lang="zh-TW" altLang="en-US"/>
          </a:p>
        </p:txBody>
      </p:sp>
      <p:sp>
        <p:nvSpPr>
          <p:cNvPr id="24579" name="內容版面配置區 2"/>
          <p:cNvSpPr>
            <a:spLocks noGrp="1"/>
          </p:cNvSpPr>
          <p:nvPr>
            <p:ph sz="quarter" idx="1"/>
          </p:nvPr>
        </p:nvSpPr>
        <p:spPr>
          <a:xfrm>
            <a:off x="914400" y="285750"/>
            <a:ext cx="7772400" cy="6357938"/>
          </a:xfrm>
        </p:spPr>
        <p:txBody>
          <a:bodyPr/>
          <a:lstStyle/>
          <a:p>
            <a:r>
              <a:rPr lang="en-US" altLang="zh-TW" sz="2800" smtClean="0">
                <a:solidFill>
                  <a:srgbClr val="FF0000"/>
                </a:solidFill>
              </a:rPr>
              <a:t>/* prepare the ContentValues object, similar to a HashTable (key, value) pairs */</a:t>
            </a:r>
          </a:p>
          <a:p>
            <a:r>
              <a:rPr lang="en-US" altLang="zh-TW" sz="2800" smtClean="0"/>
              <a:t>ContentValues cv=new </a:t>
            </a:r>
            <a:r>
              <a:rPr lang="en-US" altLang="zh-TW" sz="2800" b="1" smtClean="0"/>
              <a:t>ContentValues();</a:t>
            </a:r>
          </a:p>
          <a:p>
            <a:r>
              <a:rPr lang="en-US" altLang="zh-TW" sz="2800" smtClean="0"/>
              <a:t>cv.</a:t>
            </a:r>
            <a:r>
              <a:rPr lang="en-US" altLang="zh-TW" sz="2800" b="1" smtClean="0"/>
              <a:t>put(Constants.TITLE, "Gravity, Death Star I");</a:t>
            </a:r>
          </a:p>
          <a:p>
            <a:r>
              <a:rPr lang="en-US" altLang="zh-TW" sz="2800" smtClean="0"/>
              <a:t>cv.</a:t>
            </a:r>
            <a:r>
              <a:rPr lang="en-US" altLang="zh-TW" sz="2800" b="1" smtClean="0"/>
              <a:t>put(Constants.VALUE, SensorManager.GRAVITY_DEATH_STAR_I);</a:t>
            </a:r>
          </a:p>
          <a:p>
            <a:r>
              <a:rPr lang="en-US" altLang="zh-TW" sz="2800" b="1" smtClean="0">
                <a:solidFill>
                  <a:srgbClr val="FF0000"/>
                </a:solidFill>
              </a:rPr>
              <a:t>/* In the “constants” table, insert a row/record specified by the ContentValues object (denoted by “cv”)  */</a:t>
            </a:r>
          </a:p>
          <a:p>
            <a:r>
              <a:rPr lang="en-US" altLang="zh-TW" sz="2800" smtClean="0"/>
              <a:t>db.</a:t>
            </a:r>
            <a:r>
              <a:rPr lang="en-US" altLang="zh-TW" sz="2800" b="1" smtClean="0"/>
              <a:t>insert("constants", getNullColumnHack(), cv);</a:t>
            </a:r>
            <a:endParaRPr lang="en-US" altLang="zh-TW"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p:txBody>
          <a:bodyPr/>
          <a:lstStyle/>
          <a:p>
            <a:pPr eaLnBrk="1" hangingPunct="1"/>
            <a:r>
              <a:rPr lang="en-US" altLang="zh-TW" b="1" smtClean="0"/>
              <a:t>Outline</a:t>
            </a:r>
            <a:endParaRPr lang="zh-TW" altLang="en-US" b="1" smtClean="0"/>
          </a:p>
        </p:txBody>
      </p:sp>
      <p:sp>
        <p:nvSpPr>
          <p:cNvPr id="4" name="投影片編號版面配置區 3"/>
          <p:cNvSpPr>
            <a:spLocks noGrp="1"/>
          </p:cNvSpPr>
          <p:nvPr>
            <p:ph type="sldNum" sz="quarter" idx="12"/>
          </p:nvPr>
        </p:nvSpPr>
        <p:spPr/>
        <p:txBody>
          <a:bodyPr/>
          <a:lstStyle/>
          <a:p>
            <a:fld id="{6EC6D4A5-9C9E-4394-AC76-F124D305935D}" type="slidenum">
              <a:rPr lang="zh-TW" altLang="en-US"/>
              <a:pPr/>
              <a:t>2</a:t>
            </a:fld>
            <a:endParaRPr lang="zh-TW" altLang="en-US"/>
          </a:p>
        </p:txBody>
      </p:sp>
      <p:sp>
        <p:nvSpPr>
          <p:cNvPr id="7172" name="內容版面配置區 2"/>
          <p:cNvSpPr>
            <a:spLocks noGrp="1"/>
          </p:cNvSpPr>
          <p:nvPr>
            <p:ph sz="quarter" idx="1"/>
          </p:nvPr>
        </p:nvSpPr>
        <p:spPr>
          <a:xfrm>
            <a:off x="914400" y="1714500"/>
            <a:ext cx="7772400" cy="4305300"/>
          </a:xfrm>
        </p:spPr>
        <p:txBody>
          <a:bodyPr/>
          <a:lstStyle/>
          <a:p>
            <a:pPr eaLnBrk="1" hangingPunct="1"/>
            <a:r>
              <a:rPr lang="it-IT" altLang="zh-TW" sz="3200" smtClean="0"/>
              <a:t>SQLite</a:t>
            </a:r>
          </a:p>
          <a:p>
            <a:pPr eaLnBrk="1" hangingPunct="1"/>
            <a:r>
              <a:rPr lang="it-IT" altLang="zh-TW" sz="3200" smtClean="0"/>
              <a:t>Create a Database</a:t>
            </a:r>
          </a:p>
          <a:p>
            <a:pPr eaLnBrk="1" hangingPunct="1"/>
            <a:r>
              <a:rPr lang="it-IT" altLang="zh-TW" sz="3200" smtClean="0"/>
              <a:t>Create a Table</a:t>
            </a:r>
          </a:p>
          <a:p>
            <a:pPr eaLnBrk="1" hangingPunct="1"/>
            <a:r>
              <a:rPr lang="en-US" altLang="zh-TW" sz="3200" smtClean="0"/>
              <a:t>Making Data</a:t>
            </a:r>
          </a:p>
          <a:p>
            <a:pPr eaLnBrk="1" hangingPunct="1"/>
            <a:r>
              <a:rPr lang="en-US" altLang="zh-TW" sz="3200" smtClean="0"/>
              <a:t>Retrieving Data</a:t>
            </a:r>
          </a:p>
          <a:p>
            <a:pPr eaLnBrk="1" hangingPunct="1"/>
            <a:endParaRPr lang="it-IT" altLang="zh-TW" sz="3200" smtClean="0"/>
          </a:p>
          <a:p>
            <a:pPr eaLnBrk="1" hangingPunct="1"/>
            <a:endParaRPr lang="it-IT" altLang="zh-TW" sz="3200" smtClean="0"/>
          </a:p>
          <a:p>
            <a:pPr eaLnBrk="1" hangingPunct="1"/>
            <a:endParaRPr lang="en-US" altLang="zh-TW" sz="32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a:spLocks noGrp="1"/>
          </p:cNvSpPr>
          <p:nvPr>
            <p:ph type="title"/>
          </p:nvPr>
        </p:nvSpPr>
        <p:spPr>
          <a:xfrm>
            <a:off x="928688" y="285750"/>
            <a:ext cx="7700962" cy="857250"/>
          </a:xfrm>
        </p:spPr>
        <p:txBody>
          <a:bodyPr/>
          <a:lstStyle/>
          <a:p>
            <a:r>
              <a:rPr lang="en-US" altLang="zh-TW" b="1" smtClean="0"/>
              <a:t>Making Data</a:t>
            </a:r>
          </a:p>
        </p:txBody>
      </p:sp>
      <p:sp>
        <p:nvSpPr>
          <p:cNvPr id="4" name="投影片編號版面配置區 3"/>
          <p:cNvSpPr>
            <a:spLocks noGrp="1"/>
          </p:cNvSpPr>
          <p:nvPr>
            <p:ph type="sldNum" sz="quarter" idx="12"/>
          </p:nvPr>
        </p:nvSpPr>
        <p:spPr/>
        <p:txBody>
          <a:bodyPr/>
          <a:lstStyle/>
          <a:p>
            <a:fld id="{C29973CF-2B65-4AAC-ACE0-967ECFC63D4C}" type="slidenum">
              <a:rPr lang="zh-TW" altLang="en-US"/>
              <a:pPr/>
              <a:t>20</a:t>
            </a:fld>
            <a:endParaRPr lang="zh-TW" altLang="en-US"/>
          </a:p>
        </p:txBody>
      </p:sp>
      <p:sp>
        <p:nvSpPr>
          <p:cNvPr id="25604" name="內容版面配置區 2"/>
          <p:cNvSpPr>
            <a:spLocks noGrp="1"/>
          </p:cNvSpPr>
          <p:nvPr>
            <p:ph sz="quarter" idx="1"/>
          </p:nvPr>
        </p:nvSpPr>
        <p:spPr>
          <a:xfrm>
            <a:off x="914400" y="1357313"/>
            <a:ext cx="7772400" cy="5286375"/>
          </a:xfrm>
        </p:spPr>
        <p:txBody>
          <a:bodyPr/>
          <a:lstStyle/>
          <a:p>
            <a:r>
              <a:rPr lang="en-US" altLang="zh-TW" sz="2800" smtClean="0"/>
              <a:t>The "null column hack" is for the case where the ContentValues instance is empty – the column named as the "null column hack" will be explicitly assigned the value NULL in the SQL INSERT statement generated by insert().</a:t>
            </a:r>
            <a:endParaRPr lang="en-US" altLang="zh-TW" sz="2800" smtClean="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標題 1"/>
          <p:cNvSpPr>
            <a:spLocks noGrp="1"/>
          </p:cNvSpPr>
          <p:nvPr>
            <p:ph type="title"/>
          </p:nvPr>
        </p:nvSpPr>
        <p:spPr>
          <a:xfrm>
            <a:off x="928688" y="285750"/>
            <a:ext cx="7700962" cy="857250"/>
          </a:xfrm>
        </p:spPr>
        <p:txBody>
          <a:bodyPr/>
          <a:lstStyle/>
          <a:p>
            <a:r>
              <a:rPr lang="en-US" altLang="zh-TW" b="1" smtClean="0"/>
              <a:t>Making Data</a:t>
            </a:r>
          </a:p>
        </p:txBody>
      </p:sp>
      <p:sp>
        <p:nvSpPr>
          <p:cNvPr id="4" name="投影片編號版面配置區 3"/>
          <p:cNvSpPr>
            <a:spLocks noGrp="1"/>
          </p:cNvSpPr>
          <p:nvPr>
            <p:ph type="sldNum" sz="quarter" idx="12"/>
          </p:nvPr>
        </p:nvSpPr>
        <p:spPr/>
        <p:txBody>
          <a:bodyPr/>
          <a:lstStyle/>
          <a:p>
            <a:fld id="{4C347647-5B81-4E7B-BE2C-DC8931B4B257}" type="slidenum">
              <a:rPr lang="zh-TW" altLang="en-US"/>
              <a:pPr/>
              <a:t>21</a:t>
            </a:fld>
            <a:endParaRPr lang="zh-TW" altLang="en-US"/>
          </a:p>
        </p:txBody>
      </p:sp>
      <p:sp>
        <p:nvSpPr>
          <p:cNvPr id="26628" name="內容版面配置區 2"/>
          <p:cNvSpPr>
            <a:spLocks noGrp="1"/>
          </p:cNvSpPr>
          <p:nvPr>
            <p:ph sz="quarter" idx="1"/>
          </p:nvPr>
        </p:nvSpPr>
        <p:spPr>
          <a:xfrm>
            <a:off x="914400" y="1357313"/>
            <a:ext cx="7772400" cy="5286375"/>
          </a:xfrm>
        </p:spPr>
        <p:txBody>
          <a:bodyPr/>
          <a:lstStyle/>
          <a:p>
            <a:r>
              <a:rPr lang="en-US" altLang="zh-TW" sz="2800" smtClean="0"/>
              <a:t>The update() method takes the name of the table, a ContentValues representing the columns and replacement values to use, an optional WHERE clause, and an optional list of parameters to fill into the WHERE clause, to replace any embedded question marks (?).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817E5362-2046-4F40-A81D-F6679C3EB5C4}" type="slidenum">
              <a:rPr lang="zh-TW" altLang="en-US"/>
              <a:pPr/>
              <a:t>22</a:t>
            </a:fld>
            <a:endParaRPr lang="zh-TW" altLang="en-US"/>
          </a:p>
        </p:txBody>
      </p:sp>
      <p:sp>
        <p:nvSpPr>
          <p:cNvPr id="27651" name="內容版面配置區 2"/>
          <p:cNvSpPr>
            <a:spLocks noGrp="1"/>
          </p:cNvSpPr>
          <p:nvPr>
            <p:ph sz="quarter" idx="1"/>
          </p:nvPr>
        </p:nvSpPr>
        <p:spPr>
          <a:xfrm>
            <a:off x="914400" y="357188"/>
            <a:ext cx="7772400" cy="6143625"/>
          </a:xfrm>
        </p:spPr>
        <p:txBody>
          <a:bodyPr/>
          <a:lstStyle/>
          <a:p>
            <a:r>
              <a:rPr lang="en-US" altLang="zh-TW" sz="2800" smtClean="0"/>
              <a:t>String[] parms=new String[] {"snicklefritz"};</a:t>
            </a:r>
          </a:p>
          <a:p>
            <a:r>
              <a:rPr lang="en-US" altLang="zh-TW" sz="2800" smtClean="0">
                <a:solidFill>
                  <a:srgbClr val="FF0000"/>
                </a:solidFill>
              </a:rPr>
              <a:t>/* replacements is a ContentValues instance */</a:t>
            </a:r>
          </a:p>
          <a:p>
            <a:r>
              <a:rPr lang="en-US" altLang="zh-TW" sz="2800" smtClean="0">
                <a:solidFill>
                  <a:srgbClr val="FF0000"/>
                </a:solidFill>
              </a:rPr>
              <a:t>/* In the “widget” table, for each row with “name” equals “parms”, replace the values of the columns specified by “replacements” */ </a:t>
            </a:r>
          </a:p>
          <a:p>
            <a:r>
              <a:rPr lang="en-US" altLang="zh-TW" sz="2800" smtClean="0"/>
              <a:t>db.</a:t>
            </a:r>
            <a:r>
              <a:rPr lang="en-US" altLang="zh-TW" sz="2800" b="1" smtClean="0"/>
              <a:t>update("widgets", replacements, "name=?", parms);</a:t>
            </a:r>
            <a:endParaRPr lang="en-US" altLang="zh-TW" sz="2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a:xfrm>
            <a:off x="928688" y="285750"/>
            <a:ext cx="7700962" cy="857250"/>
          </a:xfrm>
        </p:spPr>
        <p:txBody>
          <a:bodyPr/>
          <a:lstStyle/>
          <a:p>
            <a:r>
              <a:rPr lang="en-US" altLang="zh-TW" b="1" smtClean="0"/>
              <a:t>Retrieving Data</a:t>
            </a:r>
          </a:p>
        </p:txBody>
      </p:sp>
      <p:sp>
        <p:nvSpPr>
          <p:cNvPr id="4" name="投影片編號版面配置區 3"/>
          <p:cNvSpPr>
            <a:spLocks noGrp="1"/>
          </p:cNvSpPr>
          <p:nvPr>
            <p:ph type="sldNum" sz="quarter" idx="12"/>
          </p:nvPr>
        </p:nvSpPr>
        <p:spPr/>
        <p:txBody>
          <a:bodyPr/>
          <a:lstStyle/>
          <a:p>
            <a:fld id="{707795F4-F9AE-482A-938B-0BCBC00E8B2C}" type="slidenum">
              <a:rPr lang="zh-TW" altLang="en-US"/>
              <a:pPr/>
              <a:t>23</a:t>
            </a:fld>
            <a:endParaRPr lang="zh-TW" altLang="en-US"/>
          </a:p>
        </p:txBody>
      </p:sp>
      <p:sp>
        <p:nvSpPr>
          <p:cNvPr id="28676" name="內容版面配置區 2"/>
          <p:cNvSpPr>
            <a:spLocks noGrp="1"/>
          </p:cNvSpPr>
          <p:nvPr>
            <p:ph sz="quarter" idx="1"/>
          </p:nvPr>
        </p:nvSpPr>
        <p:spPr>
          <a:xfrm>
            <a:off x="914400" y="1357313"/>
            <a:ext cx="7772400" cy="5286375"/>
          </a:xfrm>
        </p:spPr>
        <p:txBody>
          <a:bodyPr/>
          <a:lstStyle/>
          <a:p>
            <a:r>
              <a:rPr lang="en-US" altLang="zh-TW" sz="2800" smtClean="0"/>
              <a:t>There are two major ways for retrieving data from a SQLite database using SELECT:</a:t>
            </a:r>
          </a:p>
          <a:p>
            <a:pPr lvl="1"/>
            <a:r>
              <a:rPr lang="en-US" altLang="zh-TW" sz="2800" smtClean="0"/>
              <a:t>You can use rawQuery() to invoke a SELECT statement directly, or</a:t>
            </a:r>
          </a:p>
          <a:p>
            <a:pPr lvl="1"/>
            <a:r>
              <a:rPr lang="en-US" altLang="zh-TW" sz="2800" smtClean="0"/>
              <a:t>You can use query() to build up a query from its component parts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a:xfrm>
            <a:off x="928688" y="285750"/>
            <a:ext cx="7700962" cy="857250"/>
          </a:xfrm>
        </p:spPr>
        <p:txBody>
          <a:bodyPr/>
          <a:lstStyle/>
          <a:p>
            <a:r>
              <a:rPr lang="en-US" altLang="zh-TW" smtClean="0"/>
              <a:t>Raw Queries</a:t>
            </a:r>
            <a:endParaRPr lang="en-US" altLang="zh-TW" b="1" smtClean="0"/>
          </a:p>
        </p:txBody>
      </p:sp>
      <p:sp>
        <p:nvSpPr>
          <p:cNvPr id="4" name="投影片編號版面配置區 3"/>
          <p:cNvSpPr>
            <a:spLocks noGrp="1"/>
          </p:cNvSpPr>
          <p:nvPr>
            <p:ph type="sldNum" sz="quarter" idx="12"/>
          </p:nvPr>
        </p:nvSpPr>
        <p:spPr/>
        <p:txBody>
          <a:bodyPr/>
          <a:lstStyle/>
          <a:p>
            <a:fld id="{C0CA53D5-CC66-474A-8641-BF22AB8AF055}" type="slidenum">
              <a:rPr lang="zh-TW" altLang="en-US"/>
              <a:pPr/>
              <a:t>24</a:t>
            </a:fld>
            <a:endParaRPr lang="zh-TW" altLang="en-US"/>
          </a:p>
        </p:txBody>
      </p:sp>
      <p:sp>
        <p:nvSpPr>
          <p:cNvPr id="29700" name="內容版面配置區 2"/>
          <p:cNvSpPr>
            <a:spLocks noGrp="1"/>
          </p:cNvSpPr>
          <p:nvPr>
            <p:ph sz="quarter" idx="1"/>
          </p:nvPr>
        </p:nvSpPr>
        <p:spPr>
          <a:xfrm>
            <a:off x="914400" y="1357313"/>
            <a:ext cx="7772400" cy="5286375"/>
          </a:xfrm>
        </p:spPr>
        <p:txBody>
          <a:bodyPr/>
          <a:lstStyle/>
          <a:p>
            <a:r>
              <a:rPr lang="en-US" altLang="zh-TW" sz="2800" smtClean="0"/>
              <a:t>Cursor c=db.</a:t>
            </a:r>
            <a:r>
              <a:rPr lang="en-US" altLang="zh-TW" sz="2800" b="1" smtClean="0"/>
              <a:t>rawQuery("SELECT name FROM sqlite_master WHERE type='table' AND </a:t>
            </a:r>
            <a:r>
              <a:rPr lang="en-US" altLang="zh-TW" sz="2800" smtClean="0"/>
              <a:t>name='constants'", null);</a:t>
            </a:r>
          </a:p>
          <a:p>
            <a:r>
              <a:rPr lang="en-US" altLang="zh-TW" sz="2800" smtClean="0"/>
              <a:t>In the above statement, we query a SQLite system table (sqlite_master) to see if our constants table already exists. </a:t>
            </a:r>
          </a:p>
          <a:p>
            <a:r>
              <a:rPr lang="en-US" altLang="zh-TW" sz="2800" smtClean="0"/>
              <a:t>The return value is a Cursor, which contains methods for iterating over results.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a:xfrm>
            <a:off x="928688" y="285750"/>
            <a:ext cx="7700962" cy="857250"/>
          </a:xfrm>
        </p:spPr>
        <p:txBody>
          <a:bodyPr/>
          <a:lstStyle/>
          <a:p>
            <a:r>
              <a:rPr lang="en-US" altLang="zh-TW" smtClean="0"/>
              <a:t>Dynamic Queries</a:t>
            </a:r>
            <a:endParaRPr lang="en-US" altLang="zh-TW" b="1" smtClean="0"/>
          </a:p>
        </p:txBody>
      </p:sp>
      <p:sp>
        <p:nvSpPr>
          <p:cNvPr id="4" name="投影片編號版面配置區 3"/>
          <p:cNvSpPr>
            <a:spLocks noGrp="1"/>
          </p:cNvSpPr>
          <p:nvPr>
            <p:ph type="sldNum" sz="quarter" idx="12"/>
          </p:nvPr>
        </p:nvSpPr>
        <p:spPr/>
        <p:txBody>
          <a:bodyPr/>
          <a:lstStyle/>
          <a:p>
            <a:fld id="{67E81C59-281D-4D6E-AA23-0EC2E7DC97F1}" type="slidenum">
              <a:rPr lang="zh-TW" altLang="en-US"/>
              <a:pPr/>
              <a:t>25</a:t>
            </a:fld>
            <a:endParaRPr lang="zh-TW" altLang="en-US"/>
          </a:p>
        </p:txBody>
      </p:sp>
      <p:sp>
        <p:nvSpPr>
          <p:cNvPr id="30724" name="內容版面配置區 2"/>
          <p:cNvSpPr>
            <a:spLocks noGrp="1"/>
          </p:cNvSpPr>
          <p:nvPr>
            <p:ph sz="quarter" idx="1"/>
          </p:nvPr>
        </p:nvSpPr>
        <p:spPr>
          <a:xfrm>
            <a:off x="914400" y="1357313"/>
            <a:ext cx="7772400" cy="5286375"/>
          </a:xfrm>
        </p:spPr>
        <p:txBody>
          <a:bodyPr/>
          <a:lstStyle/>
          <a:p>
            <a:r>
              <a:rPr lang="en-US" altLang="zh-TW" sz="2800" smtClean="0"/>
              <a:t>Query could be dynamic!!</a:t>
            </a:r>
          </a:p>
          <a:p>
            <a:r>
              <a:rPr lang="en-US" altLang="zh-TW" sz="2800" smtClean="0"/>
              <a:t>For example, the set of columns you need to retrieve might not be known at compile time.</a:t>
            </a:r>
          </a:p>
          <a:p>
            <a:r>
              <a:rPr lang="en-US" altLang="zh-TW" sz="2800" smtClean="0"/>
              <a:t>rawQuery() does not work for dynamic queries.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a:xfrm>
            <a:off x="928688" y="285750"/>
            <a:ext cx="7700962" cy="857250"/>
          </a:xfrm>
        </p:spPr>
        <p:txBody>
          <a:bodyPr/>
          <a:lstStyle/>
          <a:p>
            <a:r>
              <a:rPr lang="en-US" altLang="zh-TW" smtClean="0"/>
              <a:t>Regular Queries</a:t>
            </a:r>
            <a:endParaRPr lang="en-US" altLang="zh-TW" b="1" smtClean="0"/>
          </a:p>
        </p:txBody>
      </p:sp>
      <p:sp>
        <p:nvSpPr>
          <p:cNvPr id="4" name="投影片編號版面配置區 3"/>
          <p:cNvSpPr>
            <a:spLocks noGrp="1"/>
          </p:cNvSpPr>
          <p:nvPr>
            <p:ph type="sldNum" sz="quarter" idx="12"/>
          </p:nvPr>
        </p:nvSpPr>
        <p:spPr/>
        <p:txBody>
          <a:bodyPr/>
          <a:lstStyle/>
          <a:p>
            <a:fld id="{24A89065-FCE2-47BC-806E-9E5D85830FE3}" type="slidenum">
              <a:rPr lang="zh-TW" altLang="en-US"/>
              <a:pPr/>
              <a:t>26</a:t>
            </a:fld>
            <a:endParaRPr lang="zh-TW" altLang="en-US"/>
          </a:p>
        </p:txBody>
      </p:sp>
      <p:sp>
        <p:nvSpPr>
          <p:cNvPr id="31748" name="內容版面配置區 2"/>
          <p:cNvSpPr>
            <a:spLocks noGrp="1"/>
          </p:cNvSpPr>
          <p:nvPr>
            <p:ph sz="quarter" idx="1"/>
          </p:nvPr>
        </p:nvSpPr>
        <p:spPr>
          <a:xfrm>
            <a:off x="914400" y="1357313"/>
            <a:ext cx="7772400" cy="5286375"/>
          </a:xfrm>
        </p:spPr>
        <p:txBody>
          <a:bodyPr/>
          <a:lstStyle/>
          <a:p>
            <a:r>
              <a:rPr lang="en-US" altLang="zh-TW" sz="2800" smtClean="0"/>
              <a:t>The query() method takes the discrete pieces of a SELECT statement and builds the query from them. </a:t>
            </a:r>
          </a:p>
          <a:p>
            <a:r>
              <a:rPr lang="en-US" altLang="zh-TW" sz="2800" smtClean="0"/>
              <a:t>The pieces, in order that they appear as parameters to query(), are:</a:t>
            </a:r>
          </a:p>
          <a:p>
            <a:pPr lvl="1"/>
            <a:r>
              <a:rPr lang="en-US" altLang="zh-TW" smtClean="0"/>
              <a:t>The name of the table to query against</a:t>
            </a:r>
          </a:p>
          <a:p>
            <a:pPr lvl="1"/>
            <a:r>
              <a:rPr lang="en-US" altLang="zh-TW" smtClean="0"/>
              <a:t>The list of columns to retrieve</a:t>
            </a:r>
          </a:p>
          <a:p>
            <a:pPr lvl="1"/>
            <a:r>
              <a:rPr lang="en-US" altLang="zh-TW" smtClean="0"/>
              <a:t>The WHERE clause, optionally including positional parameters</a:t>
            </a:r>
          </a:p>
          <a:p>
            <a:pPr lvl="1"/>
            <a:r>
              <a:rPr lang="en-US" altLang="zh-TW" smtClean="0"/>
              <a:t>The list of values to substitute in for those positional parameters</a:t>
            </a:r>
          </a:p>
          <a:p>
            <a:pPr lvl="1"/>
            <a:r>
              <a:rPr lang="en-US" altLang="zh-TW" smtClean="0"/>
              <a:t>The GROUP BY clause, if any</a:t>
            </a:r>
          </a:p>
          <a:p>
            <a:pPr lvl="1"/>
            <a:r>
              <a:rPr lang="en-US" altLang="zh-TW" smtClean="0"/>
              <a:t>The ORDER BY clause, if any</a:t>
            </a:r>
          </a:p>
          <a:p>
            <a:pPr lvl="1"/>
            <a:r>
              <a:rPr lang="en-US" altLang="zh-TW" smtClean="0"/>
              <a:t>The HAVING clause, if any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a:xfrm>
            <a:off x="928688" y="285750"/>
            <a:ext cx="7700962" cy="857250"/>
          </a:xfrm>
        </p:spPr>
        <p:txBody>
          <a:bodyPr/>
          <a:lstStyle/>
          <a:p>
            <a:r>
              <a:rPr lang="en-US" altLang="zh-TW" smtClean="0"/>
              <a:t>Regular Queries</a:t>
            </a:r>
            <a:endParaRPr lang="en-US" altLang="zh-TW" b="1" smtClean="0"/>
          </a:p>
        </p:txBody>
      </p:sp>
      <p:sp>
        <p:nvSpPr>
          <p:cNvPr id="4" name="投影片編號版面配置區 3"/>
          <p:cNvSpPr>
            <a:spLocks noGrp="1"/>
          </p:cNvSpPr>
          <p:nvPr>
            <p:ph type="sldNum" sz="quarter" idx="12"/>
          </p:nvPr>
        </p:nvSpPr>
        <p:spPr/>
        <p:txBody>
          <a:bodyPr/>
          <a:lstStyle/>
          <a:p>
            <a:fld id="{45CAA983-639B-45B7-90B2-314793AAA9E3}" type="slidenum">
              <a:rPr lang="zh-TW" altLang="en-US"/>
              <a:pPr/>
              <a:t>27</a:t>
            </a:fld>
            <a:endParaRPr lang="zh-TW" altLang="en-US"/>
          </a:p>
        </p:txBody>
      </p:sp>
      <p:sp>
        <p:nvSpPr>
          <p:cNvPr id="32772" name="內容版面配置區 2"/>
          <p:cNvSpPr>
            <a:spLocks noGrp="1"/>
          </p:cNvSpPr>
          <p:nvPr>
            <p:ph sz="quarter" idx="1"/>
          </p:nvPr>
        </p:nvSpPr>
        <p:spPr>
          <a:xfrm>
            <a:off x="914400" y="1357313"/>
            <a:ext cx="7772400" cy="5286375"/>
          </a:xfrm>
        </p:spPr>
        <p:txBody>
          <a:bodyPr/>
          <a:lstStyle/>
          <a:p>
            <a:r>
              <a:rPr lang="en-US" altLang="zh-TW" sz="2800" smtClean="0"/>
              <a:t>String[] columns={"ID", "inventory"};</a:t>
            </a:r>
          </a:p>
          <a:p>
            <a:r>
              <a:rPr lang="en-US" altLang="zh-TW" sz="2800" smtClean="0"/>
              <a:t>String[] parms={"snicklefritz"};</a:t>
            </a:r>
          </a:p>
          <a:p>
            <a:r>
              <a:rPr lang="en-US" altLang="zh-TW" sz="2800" smtClean="0"/>
              <a:t>Cursor result=db.</a:t>
            </a:r>
            <a:r>
              <a:rPr lang="en-US" altLang="zh-TW" sz="2800" b="1" smtClean="0"/>
              <a:t>query("widgets", columns, "name=?", </a:t>
            </a:r>
            <a:r>
              <a:rPr lang="en-US" altLang="zh-TW" sz="2800" smtClean="0"/>
              <a:t>parms, null, null, null);</a:t>
            </a:r>
            <a:endParaRPr lang="en-US" altLang="zh-TW"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標題 1"/>
          <p:cNvSpPr>
            <a:spLocks noGrp="1"/>
          </p:cNvSpPr>
          <p:nvPr>
            <p:ph type="title"/>
          </p:nvPr>
        </p:nvSpPr>
        <p:spPr>
          <a:xfrm>
            <a:off x="928688" y="285750"/>
            <a:ext cx="7700962" cy="857250"/>
          </a:xfrm>
        </p:spPr>
        <p:txBody>
          <a:bodyPr/>
          <a:lstStyle/>
          <a:p>
            <a:r>
              <a:rPr lang="en-US" altLang="zh-TW" b="1" smtClean="0"/>
              <a:t>Retrieving Data</a:t>
            </a:r>
          </a:p>
        </p:txBody>
      </p:sp>
      <p:sp>
        <p:nvSpPr>
          <p:cNvPr id="4" name="投影片編號版面配置區 3"/>
          <p:cNvSpPr>
            <a:spLocks noGrp="1"/>
          </p:cNvSpPr>
          <p:nvPr>
            <p:ph type="sldNum" sz="quarter" idx="12"/>
          </p:nvPr>
        </p:nvSpPr>
        <p:spPr/>
        <p:txBody>
          <a:bodyPr/>
          <a:lstStyle/>
          <a:p>
            <a:fld id="{6B8CEA58-F33B-4572-91FA-F58C7BFBB947}" type="slidenum">
              <a:rPr lang="zh-TW" altLang="en-US"/>
              <a:pPr/>
              <a:t>28</a:t>
            </a:fld>
            <a:endParaRPr lang="zh-TW" altLang="en-US"/>
          </a:p>
        </p:txBody>
      </p:sp>
      <p:sp>
        <p:nvSpPr>
          <p:cNvPr id="33796" name="內容版面配置區 2"/>
          <p:cNvSpPr>
            <a:spLocks noGrp="1"/>
          </p:cNvSpPr>
          <p:nvPr>
            <p:ph sz="quarter" idx="1"/>
          </p:nvPr>
        </p:nvSpPr>
        <p:spPr>
          <a:xfrm>
            <a:off x="914400" y="1357313"/>
            <a:ext cx="7772400" cy="5286375"/>
          </a:xfrm>
        </p:spPr>
        <p:txBody>
          <a:bodyPr/>
          <a:lstStyle/>
          <a:p>
            <a:r>
              <a:rPr lang="en-US" altLang="zh-TW" sz="2800" smtClean="0"/>
              <a:t>SQLiteQueryBuilder offers much richer query-building options, particularly for queries involving things like the union of multiple sub-query results.</a:t>
            </a:r>
          </a:p>
          <a:p>
            <a:r>
              <a:rPr lang="en-US" altLang="zh-TW" sz="2800" smtClean="0"/>
              <a:t>A common pattern for your content provider's query() implementation is based on SQLiteQueryBuilder: </a:t>
            </a:r>
          </a:p>
          <a:p>
            <a:pPr lvl="1"/>
            <a:r>
              <a:rPr lang="en-US" altLang="zh-TW" sz="2800" smtClean="0"/>
              <a:t>create a SQLiteQueryBuilder, </a:t>
            </a:r>
          </a:p>
          <a:p>
            <a:pPr lvl="1"/>
            <a:r>
              <a:rPr lang="en-US" altLang="zh-TW" sz="2800" smtClean="0"/>
              <a:t>fill in some defaults, </a:t>
            </a:r>
          </a:p>
          <a:p>
            <a:pPr lvl="1"/>
            <a:r>
              <a:rPr lang="en-US" altLang="zh-TW" sz="2800" smtClean="0"/>
              <a:t>then allow it to build up (and optionally execute) the full query combining the defaults with what is provided to the content provider on the query request.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2F465928-5F2F-469B-90FA-310B89683D02}" type="slidenum">
              <a:rPr lang="zh-TW" altLang="en-US"/>
              <a:pPr/>
              <a:t>29</a:t>
            </a:fld>
            <a:endParaRPr lang="zh-TW" altLang="en-US"/>
          </a:p>
        </p:txBody>
      </p:sp>
      <p:sp>
        <p:nvSpPr>
          <p:cNvPr id="34819" name="內容版面配置區 2"/>
          <p:cNvSpPr>
            <a:spLocks noGrp="1"/>
          </p:cNvSpPr>
          <p:nvPr>
            <p:ph sz="quarter" idx="1"/>
          </p:nvPr>
        </p:nvSpPr>
        <p:spPr>
          <a:xfrm>
            <a:off x="914400" y="214313"/>
            <a:ext cx="7772400" cy="6429375"/>
          </a:xfrm>
        </p:spPr>
        <p:txBody>
          <a:bodyPr/>
          <a:lstStyle/>
          <a:p>
            <a:r>
              <a:rPr lang="en-US" altLang="zh-TW" sz="2400" smtClean="0"/>
              <a:t>public Cursor </a:t>
            </a:r>
            <a:r>
              <a:rPr lang="en-US" altLang="zh-TW" sz="2400" b="1" smtClean="0"/>
              <a:t>query(Uri url, String[] projection, String selection, </a:t>
            </a:r>
            <a:r>
              <a:rPr lang="en-US" altLang="zh-TW" sz="2400" smtClean="0"/>
              <a:t>String[] selectionArgs, String sort) {</a:t>
            </a:r>
          </a:p>
          <a:p>
            <a:r>
              <a:rPr lang="en-US" altLang="zh-TW" sz="2400" smtClean="0"/>
              <a:t>  SQLiteQueryBuilder qb=new </a:t>
            </a:r>
            <a:r>
              <a:rPr lang="en-US" altLang="zh-TW" sz="2400" b="1" smtClean="0"/>
              <a:t>SQLiteQueryBuilder();</a:t>
            </a:r>
          </a:p>
          <a:p>
            <a:r>
              <a:rPr lang="en-US" altLang="zh-TW" sz="2400" smtClean="0"/>
              <a:t>  qb.</a:t>
            </a:r>
            <a:r>
              <a:rPr lang="en-US" altLang="zh-TW" sz="2400" b="1" smtClean="0"/>
              <a:t>setTables(getTableName());</a:t>
            </a:r>
          </a:p>
          <a:p>
            <a:r>
              <a:rPr lang="en-US" altLang="zh-TW" sz="2400" smtClean="0"/>
              <a:t>  if (</a:t>
            </a:r>
            <a:r>
              <a:rPr lang="en-US" altLang="zh-TW" sz="2400" b="1" smtClean="0"/>
              <a:t>isCollectionUri(url)) {</a:t>
            </a:r>
          </a:p>
          <a:p>
            <a:r>
              <a:rPr lang="en-US" altLang="zh-TW" sz="2400" smtClean="0"/>
              <a:t>    qb.</a:t>
            </a:r>
            <a:r>
              <a:rPr lang="en-US" altLang="zh-TW" sz="2400" b="1" smtClean="0"/>
              <a:t>setProjectionMap(getDefaultProjection());</a:t>
            </a:r>
          </a:p>
          <a:p>
            <a:r>
              <a:rPr lang="en-US" altLang="zh-TW" sz="2400" smtClean="0"/>
              <a:t>  }</a:t>
            </a:r>
          </a:p>
          <a:p>
            <a:r>
              <a:rPr lang="en-US" altLang="zh-TW" sz="2400" smtClean="0"/>
              <a:t>  else {</a:t>
            </a:r>
          </a:p>
          <a:p>
            <a:r>
              <a:rPr lang="en-US" altLang="zh-TW" sz="2400" smtClean="0"/>
              <a:t>qb.</a:t>
            </a:r>
            <a:r>
              <a:rPr lang="en-US" altLang="zh-TW" sz="2400" b="1" smtClean="0"/>
              <a:t>appendWhere(getIdColumnName()+"="+url.getPathSegments().get(1));</a:t>
            </a:r>
          </a:p>
          <a:p>
            <a:r>
              <a:rPr lang="en-US" altLang="zh-TW" sz="2400" smtClean="0"/>
              <a:t>  }</a:t>
            </a:r>
          </a:p>
          <a:p>
            <a:r>
              <a:rPr lang="en-US" altLang="zh-TW" sz="2400" smtClean="0"/>
              <a:t>  String orderBy;</a:t>
            </a:r>
          </a:p>
          <a:p>
            <a:r>
              <a:rPr lang="en-US" altLang="zh-TW" sz="2400" smtClean="0"/>
              <a:t>  if (TextUtils.</a:t>
            </a:r>
            <a:r>
              <a:rPr lang="en-US" altLang="zh-TW" sz="2400" b="1" smtClean="0"/>
              <a:t>isEmpty(sort)) {</a:t>
            </a:r>
          </a:p>
          <a:p>
            <a:r>
              <a:rPr lang="en-US" altLang="zh-TW" sz="2400" smtClean="0"/>
              <a:t>    orderBy=</a:t>
            </a:r>
            <a:r>
              <a:rPr lang="en-US" altLang="zh-TW" sz="2400" b="1" smtClean="0"/>
              <a:t>getDefaultSortOrder();</a:t>
            </a:r>
          </a:p>
          <a:p>
            <a:r>
              <a:rPr lang="en-US" altLang="zh-TW" sz="24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標題 1"/>
          <p:cNvSpPr>
            <a:spLocks noGrp="1"/>
          </p:cNvSpPr>
          <p:nvPr>
            <p:ph type="title"/>
          </p:nvPr>
        </p:nvSpPr>
        <p:spPr>
          <a:xfrm>
            <a:off x="928688" y="285750"/>
            <a:ext cx="7700962" cy="1143000"/>
          </a:xfrm>
        </p:spPr>
        <p:txBody>
          <a:bodyPr/>
          <a:lstStyle/>
          <a:p>
            <a:r>
              <a:rPr lang="en-US" altLang="zh-TW" b="1" smtClean="0"/>
              <a:t>SQLite</a:t>
            </a:r>
          </a:p>
        </p:txBody>
      </p:sp>
      <p:sp>
        <p:nvSpPr>
          <p:cNvPr id="4" name="投影片編號版面配置區 3"/>
          <p:cNvSpPr>
            <a:spLocks noGrp="1"/>
          </p:cNvSpPr>
          <p:nvPr>
            <p:ph type="sldNum" sz="quarter" idx="12"/>
          </p:nvPr>
        </p:nvSpPr>
        <p:spPr/>
        <p:txBody>
          <a:bodyPr/>
          <a:lstStyle/>
          <a:p>
            <a:fld id="{D934714F-CC2D-496C-9BBC-9AFB1D11FC79}" type="slidenum">
              <a:rPr lang="zh-TW" altLang="en-US"/>
              <a:pPr/>
              <a:t>3</a:t>
            </a:fld>
            <a:endParaRPr lang="zh-TW" altLang="en-US"/>
          </a:p>
        </p:txBody>
      </p:sp>
      <p:sp>
        <p:nvSpPr>
          <p:cNvPr id="8196" name="內容版面配置區 2"/>
          <p:cNvSpPr>
            <a:spLocks noGrp="1"/>
          </p:cNvSpPr>
          <p:nvPr>
            <p:ph sz="quarter" idx="1"/>
          </p:nvPr>
        </p:nvSpPr>
        <p:spPr>
          <a:xfrm>
            <a:off x="914400" y="1500188"/>
            <a:ext cx="7772400" cy="5143500"/>
          </a:xfrm>
        </p:spPr>
        <p:txBody>
          <a:bodyPr/>
          <a:lstStyle/>
          <a:p>
            <a:r>
              <a:rPr lang="en-US" altLang="zh-TW" sz="2800" smtClean="0"/>
              <a:t>Android uses SQLite, which is a very popular embedded database.</a:t>
            </a:r>
          </a:p>
          <a:p>
            <a:r>
              <a:rPr lang="en-US" altLang="zh-TW" sz="2800" smtClean="0"/>
              <a:t>SQLite combines a clean SQL interface with a very small memory footprint and decent speed. </a:t>
            </a:r>
          </a:p>
          <a:p>
            <a:r>
              <a:rPr lang="en-US" altLang="zh-TW" sz="2800" smtClean="0"/>
              <a:t>SQLite is public domain. </a:t>
            </a:r>
          </a:p>
          <a:p>
            <a:pPr lvl="1"/>
            <a:r>
              <a:rPr lang="en-US" altLang="zh-TW" smtClean="0"/>
              <a:t>Lots of firms (Adobe, Apple, Google, Sun, Symbian) and open source projects (Mozilla, PHP, Python) all ship products with SQLite.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F23447FF-FF20-43FD-AAE3-3F1F55FDB729}" type="slidenum">
              <a:rPr lang="zh-TW" altLang="en-US"/>
              <a:pPr/>
              <a:t>30</a:t>
            </a:fld>
            <a:endParaRPr lang="zh-TW" altLang="en-US"/>
          </a:p>
        </p:txBody>
      </p:sp>
      <p:sp>
        <p:nvSpPr>
          <p:cNvPr id="35843" name="內容版面配置區 2"/>
          <p:cNvSpPr>
            <a:spLocks noGrp="1"/>
          </p:cNvSpPr>
          <p:nvPr>
            <p:ph sz="quarter" idx="1"/>
          </p:nvPr>
        </p:nvSpPr>
        <p:spPr>
          <a:xfrm>
            <a:off x="914400" y="214313"/>
            <a:ext cx="7772400" cy="6429375"/>
          </a:xfrm>
        </p:spPr>
        <p:txBody>
          <a:bodyPr/>
          <a:lstStyle/>
          <a:p>
            <a:r>
              <a:rPr lang="en-US" altLang="zh-TW" sz="2400" smtClean="0"/>
              <a:t>  else {</a:t>
            </a:r>
          </a:p>
          <a:p>
            <a:r>
              <a:rPr lang="en-US" altLang="zh-TW" sz="2400" smtClean="0"/>
              <a:t>    orderBy=sort;</a:t>
            </a:r>
          </a:p>
          <a:p>
            <a:r>
              <a:rPr lang="en-US" altLang="zh-TW" sz="2400" smtClean="0"/>
              <a:t>  }</a:t>
            </a:r>
          </a:p>
          <a:p>
            <a:r>
              <a:rPr lang="en-US" altLang="zh-TW" sz="2400" smtClean="0"/>
              <a:t>  Cursor c=qb.</a:t>
            </a:r>
            <a:r>
              <a:rPr lang="en-US" altLang="zh-TW" sz="2400" b="1" smtClean="0"/>
              <a:t>query(db, projection, selection, selectionArgs, </a:t>
            </a:r>
            <a:r>
              <a:rPr lang="en-US" altLang="zh-TW" sz="2400" smtClean="0"/>
              <a:t>null, null, orderBy);</a:t>
            </a:r>
          </a:p>
          <a:p>
            <a:r>
              <a:rPr lang="en-US" altLang="zh-TW" sz="2400" smtClean="0"/>
              <a:t>c.</a:t>
            </a:r>
            <a:r>
              <a:rPr lang="en-US" altLang="zh-TW" sz="2400" b="1" smtClean="0"/>
              <a:t>setNotificationUri(getContext().getContentResolver(), url);</a:t>
            </a:r>
          </a:p>
          <a:p>
            <a:r>
              <a:rPr lang="en-US" altLang="zh-TW" sz="2400" smtClean="0"/>
              <a:t>  return c;</a:t>
            </a:r>
          </a:p>
          <a:p>
            <a:r>
              <a:rPr lang="en-US" altLang="zh-TW" sz="240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標題 1"/>
          <p:cNvSpPr>
            <a:spLocks noGrp="1"/>
          </p:cNvSpPr>
          <p:nvPr>
            <p:ph type="title"/>
          </p:nvPr>
        </p:nvSpPr>
        <p:spPr>
          <a:xfrm>
            <a:off x="928688" y="285750"/>
            <a:ext cx="7700962" cy="857250"/>
          </a:xfrm>
        </p:spPr>
        <p:txBody>
          <a:bodyPr/>
          <a:lstStyle/>
          <a:p>
            <a:r>
              <a:rPr lang="en-US" altLang="zh-TW" b="1" smtClean="0"/>
              <a:t>Dissecting the Program</a:t>
            </a:r>
          </a:p>
        </p:txBody>
      </p:sp>
      <p:sp>
        <p:nvSpPr>
          <p:cNvPr id="4" name="投影片編號版面配置區 3"/>
          <p:cNvSpPr>
            <a:spLocks noGrp="1"/>
          </p:cNvSpPr>
          <p:nvPr>
            <p:ph type="sldNum" sz="quarter" idx="12"/>
          </p:nvPr>
        </p:nvSpPr>
        <p:spPr/>
        <p:txBody>
          <a:bodyPr/>
          <a:lstStyle/>
          <a:p>
            <a:fld id="{65E3C0F8-C64E-473C-99AE-AB3E91198C2A}" type="slidenum">
              <a:rPr lang="zh-TW" altLang="en-US"/>
              <a:pPr/>
              <a:t>31</a:t>
            </a:fld>
            <a:endParaRPr lang="zh-TW" altLang="en-US"/>
          </a:p>
        </p:txBody>
      </p:sp>
      <p:sp>
        <p:nvSpPr>
          <p:cNvPr id="36868" name="內容版面配置區 2"/>
          <p:cNvSpPr>
            <a:spLocks noGrp="1"/>
          </p:cNvSpPr>
          <p:nvPr>
            <p:ph sz="quarter" idx="1"/>
          </p:nvPr>
        </p:nvSpPr>
        <p:spPr>
          <a:xfrm>
            <a:off x="914400" y="1357313"/>
            <a:ext cx="7772400" cy="5286375"/>
          </a:xfrm>
        </p:spPr>
        <p:txBody>
          <a:bodyPr/>
          <a:lstStyle/>
          <a:p>
            <a:r>
              <a:rPr lang="en-US" altLang="zh-TW" sz="2800" smtClean="0"/>
              <a:t>A SQLiteQueryBuilder is constructed</a:t>
            </a:r>
          </a:p>
          <a:p>
            <a:r>
              <a:rPr lang="en-US" altLang="zh-TW" sz="2800" smtClean="0"/>
              <a:t>It is told the table to use for the query (setTables(getTableName()))</a:t>
            </a:r>
          </a:p>
          <a:p>
            <a:r>
              <a:rPr lang="en-US" altLang="zh-TW" sz="2800" smtClean="0"/>
              <a:t>It is either told the default set of columns to return (setProjectionMap()), or is given a piece of a WHERE clause to identify a particular row in the table by an identifier extracted from the Uri supplied to the query() call (appendWhere())</a:t>
            </a:r>
          </a:p>
          <a:p>
            <a:r>
              <a:rPr lang="en-US" altLang="zh-TW" sz="2800" smtClean="0"/>
              <a:t>Finally, it is told to execute the query. (qb.query(db, projection, selection, selectionArgs, null, null, orderBy))</a:t>
            </a:r>
          </a:p>
          <a:p>
            <a:endParaRPr lang="en-US" altLang="zh-TW" sz="2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標題 1"/>
          <p:cNvSpPr>
            <a:spLocks noGrp="1"/>
          </p:cNvSpPr>
          <p:nvPr>
            <p:ph type="title"/>
          </p:nvPr>
        </p:nvSpPr>
        <p:spPr>
          <a:xfrm>
            <a:off x="928688" y="285750"/>
            <a:ext cx="7700962" cy="857250"/>
          </a:xfrm>
        </p:spPr>
        <p:txBody>
          <a:bodyPr/>
          <a:lstStyle/>
          <a:p>
            <a:r>
              <a:rPr lang="en-US" altLang="zh-TW" b="1" smtClean="0"/>
              <a:t>Retrieving Data</a:t>
            </a:r>
          </a:p>
        </p:txBody>
      </p:sp>
      <p:sp>
        <p:nvSpPr>
          <p:cNvPr id="4" name="投影片編號版面配置區 3"/>
          <p:cNvSpPr>
            <a:spLocks noGrp="1"/>
          </p:cNvSpPr>
          <p:nvPr>
            <p:ph type="sldNum" sz="quarter" idx="12"/>
          </p:nvPr>
        </p:nvSpPr>
        <p:spPr/>
        <p:txBody>
          <a:bodyPr/>
          <a:lstStyle/>
          <a:p>
            <a:fld id="{00FC5A18-FF44-4863-95A8-0C708A4076E1}" type="slidenum">
              <a:rPr lang="zh-TW" altLang="en-US"/>
              <a:pPr/>
              <a:t>32</a:t>
            </a:fld>
            <a:endParaRPr lang="zh-TW" altLang="en-US"/>
          </a:p>
        </p:txBody>
      </p:sp>
      <p:sp>
        <p:nvSpPr>
          <p:cNvPr id="37892" name="內容版面配置區 2"/>
          <p:cNvSpPr>
            <a:spLocks noGrp="1"/>
          </p:cNvSpPr>
          <p:nvPr>
            <p:ph sz="quarter" idx="1"/>
          </p:nvPr>
        </p:nvSpPr>
        <p:spPr>
          <a:xfrm>
            <a:off x="914400" y="1357313"/>
            <a:ext cx="7772400" cy="5286375"/>
          </a:xfrm>
        </p:spPr>
        <p:txBody>
          <a:bodyPr/>
          <a:lstStyle/>
          <a:p>
            <a:r>
              <a:rPr lang="en-US" altLang="zh-TW" sz="2800" smtClean="0"/>
              <a:t>Instead of having the SQLiteQueryBuilder execute the query directly, we could have called buildQuery() to have it generate and return the SQL SELECT statement we needed, which we could then execute ourselves.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標題 1"/>
          <p:cNvSpPr>
            <a:spLocks noGrp="1"/>
          </p:cNvSpPr>
          <p:nvPr>
            <p:ph type="title"/>
          </p:nvPr>
        </p:nvSpPr>
        <p:spPr>
          <a:xfrm>
            <a:off x="928688" y="285750"/>
            <a:ext cx="7700962" cy="857250"/>
          </a:xfrm>
        </p:spPr>
        <p:txBody>
          <a:bodyPr/>
          <a:lstStyle/>
          <a:p>
            <a:r>
              <a:rPr lang="en-US" altLang="zh-TW" smtClean="0"/>
              <a:t>Using Cursors</a:t>
            </a:r>
            <a:endParaRPr lang="en-US" altLang="zh-TW" b="1" smtClean="0"/>
          </a:p>
        </p:txBody>
      </p:sp>
      <p:sp>
        <p:nvSpPr>
          <p:cNvPr id="4" name="投影片編號版面配置區 3"/>
          <p:cNvSpPr>
            <a:spLocks noGrp="1"/>
          </p:cNvSpPr>
          <p:nvPr>
            <p:ph type="sldNum" sz="quarter" idx="12"/>
          </p:nvPr>
        </p:nvSpPr>
        <p:spPr/>
        <p:txBody>
          <a:bodyPr/>
          <a:lstStyle/>
          <a:p>
            <a:fld id="{396F45CA-B00B-437A-8DF3-918B3BF06F1B}" type="slidenum">
              <a:rPr lang="zh-TW" altLang="en-US"/>
              <a:pPr/>
              <a:t>33</a:t>
            </a:fld>
            <a:endParaRPr lang="zh-TW" altLang="en-US"/>
          </a:p>
        </p:txBody>
      </p:sp>
      <p:sp>
        <p:nvSpPr>
          <p:cNvPr id="38916" name="內容版面配置區 2"/>
          <p:cNvSpPr>
            <a:spLocks noGrp="1"/>
          </p:cNvSpPr>
          <p:nvPr>
            <p:ph sz="quarter" idx="1"/>
          </p:nvPr>
        </p:nvSpPr>
        <p:spPr>
          <a:xfrm>
            <a:off x="914400" y="1357313"/>
            <a:ext cx="7772400" cy="5286375"/>
          </a:xfrm>
        </p:spPr>
        <p:txBody>
          <a:bodyPr/>
          <a:lstStyle/>
          <a:p>
            <a:r>
              <a:rPr lang="en-US" altLang="zh-TW" sz="2800" smtClean="0"/>
              <a:t>After you execute the query, you get back a Cursor, which is the Android/SQLite edition of the database cursor.</a:t>
            </a:r>
          </a:p>
          <a:p>
            <a:r>
              <a:rPr lang="en-US" altLang="zh-TW" sz="2800" smtClean="0"/>
              <a:t>With Cursor, you can</a:t>
            </a:r>
          </a:p>
          <a:p>
            <a:pPr lvl="1"/>
            <a:r>
              <a:rPr lang="en-US" altLang="zh-TW" smtClean="0">
                <a:solidFill>
                  <a:srgbClr val="FF0000"/>
                </a:solidFill>
              </a:rPr>
              <a:t>Find out how many rows are in the result set </a:t>
            </a:r>
            <a:r>
              <a:rPr lang="en-US" altLang="zh-TW" smtClean="0"/>
              <a:t>via getCount()</a:t>
            </a:r>
          </a:p>
          <a:p>
            <a:pPr lvl="1"/>
            <a:r>
              <a:rPr lang="en-US" altLang="zh-TW" smtClean="0">
                <a:solidFill>
                  <a:srgbClr val="FF0000"/>
                </a:solidFill>
              </a:rPr>
              <a:t>Iterate over the rows </a:t>
            </a:r>
            <a:r>
              <a:rPr lang="en-US" altLang="zh-TW" smtClean="0"/>
              <a:t>via moveToFirst(), moveToNext(), and isAfterLast()</a:t>
            </a:r>
          </a:p>
          <a:p>
            <a:pPr lvl="1"/>
            <a:r>
              <a:rPr lang="en-US" altLang="zh-TW" smtClean="0">
                <a:solidFill>
                  <a:srgbClr val="FF0000"/>
                </a:solidFill>
              </a:rPr>
              <a:t>Find out the names of the columns</a:t>
            </a:r>
            <a:r>
              <a:rPr lang="en-US" altLang="zh-TW" smtClean="0"/>
              <a:t> via getColumnNames(), convert those into column numbers via getColumnIndex(), and </a:t>
            </a:r>
            <a:r>
              <a:rPr lang="en-US" altLang="zh-TW" smtClean="0">
                <a:solidFill>
                  <a:srgbClr val="FF0000"/>
                </a:solidFill>
              </a:rPr>
              <a:t>get values for the current row for a given column</a:t>
            </a:r>
            <a:r>
              <a:rPr lang="en-US" altLang="zh-TW" smtClean="0"/>
              <a:t> via methods like getString(), getInt(), etc.</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標題 1"/>
          <p:cNvSpPr>
            <a:spLocks noGrp="1"/>
          </p:cNvSpPr>
          <p:nvPr>
            <p:ph type="title"/>
          </p:nvPr>
        </p:nvSpPr>
        <p:spPr>
          <a:xfrm>
            <a:off x="928688" y="285750"/>
            <a:ext cx="7700962" cy="857250"/>
          </a:xfrm>
        </p:spPr>
        <p:txBody>
          <a:bodyPr/>
          <a:lstStyle/>
          <a:p>
            <a:r>
              <a:rPr lang="en-US" altLang="zh-TW" smtClean="0"/>
              <a:t>Using Cursors</a:t>
            </a:r>
            <a:endParaRPr lang="en-US" altLang="zh-TW" b="1" smtClean="0"/>
          </a:p>
        </p:txBody>
      </p:sp>
      <p:sp>
        <p:nvSpPr>
          <p:cNvPr id="4" name="投影片編號版面配置區 3"/>
          <p:cNvSpPr>
            <a:spLocks noGrp="1"/>
          </p:cNvSpPr>
          <p:nvPr>
            <p:ph type="sldNum" sz="quarter" idx="12"/>
          </p:nvPr>
        </p:nvSpPr>
        <p:spPr/>
        <p:txBody>
          <a:bodyPr/>
          <a:lstStyle/>
          <a:p>
            <a:fld id="{706D140E-02C9-4290-8A26-0A5941FEBC6B}" type="slidenum">
              <a:rPr lang="zh-TW" altLang="en-US"/>
              <a:pPr/>
              <a:t>34</a:t>
            </a:fld>
            <a:endParaRPr lang="zh-TW" altLang="en-US"/>
          </a:p>
        </p:txBody>
      </p:sp>
      <p:sp>
        <p:nvSpPr>
          <p:cNvPr id="39940" name="內容版面配置區 2"/>
          <p:cNvSpPr>
            <a:spLocks noGrp="1"/>
          </p:cNvSpPr>
          <p:nvPr>
            <p:ph sz="quarter" idx="1"/>
          </p:nvPr>
        </p:nvSpPr>
        <p:spPr>
          <a:xfrm>
            <a:off x="914400" y="1357313"/>
            <a:ext cx="7772400" cy="5286375"/>
          </a:xfrm>
        </p:spPr>
        <p:txBody>
          <a:bodyPr/>
          <a:lstStyle/>
          <a:p>
            <a:pPr lvl="1"/>
            <a:r>
              <a:rPr lang="en-US" altLang="zh-TW" smtClean="0">
                <a:solidFill>
                  <a:srgbClr val="FF0000"/>
                </a:solidFill>
              </a:rPr>
              <a:t>Re-execute the query that created the cursor </a:t>
            </a:r>
            <a:r>
              <a:rPr lang="en-US" altLang="zh-TW" smtClean="0"/>
              <a:t>via requery()</a:t>
            </a:r>
          </a:p>
          <a:p>
            <a:pPr lvl="1"/>
            <a:r>
              <a:rPr lang="en-US" altLang="zh-TW" smtClean="0">
                <a:solidFill>
                  <a:srgbClr val="FF0000"/>
                </a:solidFill>
              </a:rPr>
              <a:t>Release the cursor's resources </a:t>
            </a:r>
            <a:r>
              <a:rPr lang="en-US" altLang="zh-TW" smtClean="0"/>
              <a:t>via close()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D5899962-B98B-4995-A0AB-19C294C52497}" type="slidenum">
              <a:rPr lang="zh-TW" altLang="en-US"/>
              <a:pPr/>
              <a:t>35</a:t>
            </a:fld>
            <a:endParaRPr lang="zh-TW" altLang="en-US"/>
          </a:p>
        </p:txBody>
      </p:sp>
      <p:sp>
        <p:nvSpPr>
          <p:cNvPr id="40963" name="內容版面配置區 2"/>
          <p:cNvSpPr>
            <a:spLocks noGrp="1"/>
          </p:cNvSpPr>
          <p:nvPr>
            <p:ph sz="quarter" idx="1"/>
          </p:nvPr>
        </p:nvSpPr>
        <p:spPr>
          <a:xfrm>
            <a:off x="914400" y="357188"/>
            <a:ext cx="7772400" cy="6286500"/>
          </a:xfrm>
        </p:spPr>
        <p:txBody>
          <a:bodyPr/>
          <a:lstStyle/>
          <a:p>
            <a:r>
              <a:rPr lang="en-US" altLang="zh-TW" smtClean="0"/>
              <a:t>Cursor result=</a:t>
            </a:r>
          </a:p>
          <a:p>
            <a:r>
              <a:rPr lang="en-US" altLang="zh-TW" smtClean="0"/>
              <a:t>  db.</a:t>
            </a:r>
            <a:r>
              <a:rPr lang="en-US" altLang="zh-TW" b="1" smtClean="0"/>
              <a:t>rawQuery("SELECT ID, name, inventory FROM widgets");</a:t>
            </a:r>
          </a:p>
          <a:p>
            <a:r>
              <a:rPr lang="en-US" altLang="zh-TW" smtClean="0"/>
              <a:t>result.</a:t>
            </a:r>
            <a:r>
              <a:rPr lang="en-US" altLang="zh-TW" b="1" smtClean="0"/>
              <a:t>moveToFirst();</a:t>
            </a:r>
          </a:p>
          <a:p>
            <a:r>
              <a:rPr lang="en-US" altLang="zh-TW" smtClean="0"/>
              <a:t>while (!result.</a:t>
            </a:r>
            <a:r>
              <a:rPr lang="en-US" altLang="zh-TW" b="1" smtClean="0"/>
              <a:t>isAfterLast()) {</a:t>
            </a:r>
          </a:p>
          <a:p>
            <a:r>
              <a:rPr lang="en-US" altLang="zh-TW" smtClean="0"/>
              <a:t>  int id=result.</a:t>
            </a:r>
            <a:r>
              <a:rPr lang="en-US" altLang="zh-TW" b="1" smtClean="0"/>
              <a:t>getInt(0);</a:t>
            </a:r>
          </a:p>
          <a:p>
            <a:r>
              <a:rPr lang="en-US" altLang="zh-TW" smtClean="0"/>
              <a:t>  String name=result.</a:t>
            </a:r>
            <a:r>
              <a:rPr lang="en-US" altLang="zh-TW" b="1" smtClean="0"/>
              <a:t>getString(1);</a:t>
            </a:r>
          </a:p>
          <a:p>
            <a:r>
              <a:rPr lang="en-US" altLang="zh-TW" smtClean="0"/>
              <a:t>  int inventory=result.</a:t>
            </a:r>
            <a:r>
              <a:rPr lang="en-US" altLang="zh-TW" b="1" smtClean="0"/>
              <a:t>getInt(2);</a:t>
            </a:r>
          </a:p>
          <a:p>
            <a:r>
              <a:rPr lang="en-US" altLang="zh-TW" smtClean="0"/>
              <a:t>  // do something useful with these</a:t>
            </a:r>
          </a:p>
          <a:p>
            <a:r>
              <a:rPr lang="en-US" altLang="zh-TW" smtClean="0"/>
              <a:t>  result.</a:t>
            </a:r>
            <a:r>
              <a:rPr lang="en-US" altLang="zh-TW" b="1" smtClean="0"/>
              <a:t>moveToNext();</a:t>
            </a:r>
          </a:p>
          <a:p>
            <a:r>
              <a:rPr lang="en-US" altLang="zh-TW" smtClean="0"/>
              <a:t>}</a:t>
            </a:r>
          </a:p>
          <a:p>
            <a:r>
              <a:rPr lang="en-US" altLang="zh-TW" smtClean="0"/>
              <a:t>result.</a:t>
            </a:r>
            <a:r>
              <a:rPr lang="en-US" altLang="zh-TW" b="1" smtClean="0"/>
              <a:t>close();</a:t>
            </a:r>
            <a:endParaRPr lang="en-US" altLang="zh-TW"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標題 1"/>
          <p:cNvSpPr>
            <a:spLocks noGrp="1"/>
          </p:cNvSpPr>
          <p:nvPr>
            <p:ph type="title"/>
          </p:nvPr>
        </p:nvSpPr>
        <p:spPr>
          <a:xfrm>
            <a:off x="928688" y="285750"/>
            <a:ext cx="7700962" cy="857250"/>
          </a:xfrm>
        </p:spPr>
        <p:txBody>
          <a:bodyPr/>
          <a:lstStyle/>
          <a:p>
            <a:r>
              <a:rPr lang="en-US" altLang="zh-TW" smtClean="0"/>
              <a:t>Making Your Own Cursors</a:t>
            </a:r>
            <a:endParaRPr lang="en-US" altLang="zh-TW" b="1" smtClean="0"/>
          </a:p>
        </p:txBody>
      </p:sp>
      <p:sp>
        <p:nvSpPr>
          <p:cNvPr id="4" name="投影片編號版面配置區 3"/>
          <p:cNvSpPr>
            <a:spLocks noGrp="1"/>
          </p:cNvSpPr>
          <p:nvPr>
            <p:ph type="sldNum" sz="quarter" idx="12"/>
          </p:nvPr>
        </p:nvSpPr>
        <p:spPr/>
        <p:txBody>
          <a:bodyPr/>
          <a:lstStyle/>
          <a:p>
            <a:fld id="{23C191F0-193B-4875-8443-F2CF56D57F8D}" type="slidenum">
              <a:rPr lang="zh-TW" altLang="en-US"/>
              <a:pPr/>
              <a:t>36</a:t>
            </a:fld>
            <a:endParaRPr lang="zh-TW" altLang="en-US"/>
          </a:p>
        </p:txBody>
      </p:sp>
      <p:sp>
        <p:nvSpPr>
          <p:cNvPr id="41988" name="內容版面配置區 2"/>
          <p:cNvSpPr>
            <a:spLocks noGrp="1"/>
          </p:cNvSpPr>
          <p:nvPr>
            <p:ph sz="quarter" idx="1"/>
          </p:nvPr>
        </p:nvSpPr>
        <p:spPr>
          <a:xfrm>
            <a:off x="914400" y="1357313"/>
            <a:ext cx="7772400" cy="5286375"/>
          </a:xfrm>
        </p:spPr>
        <p:txBody>
          <a:bodyPr/>
          <a:lstStyle/>
          <a:p>
            <a:r>
              <a:rPr lang="en-US" altLang="zh-TW" sz="2800" smtClean="0"/>
              <a:t>In Android, you can use your own Cursor subclass, rather than the stock implementation provided by Android.</a:t>
            </a:r>
          </a:p>
          <a:p>
            <a:r>
              <a:rPr lang="en-US" altLang="zh-TW" sz="2800" smtClean="0"/>
              <a:t>You can use queryWithFactory() and rawQueryWithFactory() that take a SQLiteDatabase.CursorFactory instance as a parameter.</a:t>
            </a:r>
          </a:p>
          <a:p>
            <a:r>
              <a:rPr lang="en-US" altLang="zh-TW" sz="2800" smtClean="0"/>
              <a:t>The factory is responsible for creating new cursors via its newCursor() implementation.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標題 1"/>
          <p:cNvSpPr>
            <a:spLocks noGrp="1"/>
          </p:cNvSpPr>
          <p:nvPr>
            <p:ph type="title"/>
          </p:nvPr>
        </p:nvSpPr>
        <p:spPr>
          <a:xfrm>
            <a:off x="928688" y="285750"/>
            <a:ext cx="7700962" cy="1571625"/>
          </a:xfrm>
        </p:spPr>
        <p:txBody>
          <a:bodyPr/>
          <a:lstStyle/>
          <a:p>
            <a:r>
              <a:rPr lang="en-US" altLang="zh-TW" smtClean="0"/>
              <a:t>Tools to inspect and manipulate the contents of the database</a:t>
            </a:r>
            <a:endParaRPr lang="en-US" altLang="zh-TW" b="1" smtClean="0"/>
          </a:p>
        </p:txBody>
      </p:sp>
      <p:sp>
        <p:nvSpPr>
          <p:cNvPr id="4" name="投影片編號版面配置區 3"/>
          <p:cNvSpPr>
            <a:spLocks noGrp="1"/>
          </p:cNvSpPr>
          <p:nvPr>
            <p:ph type="sldNum" sz="quarter" idx="12"/>
          </p:nvPr>
        </p:nvSpPr>
        <p:spPr/>
        <p:txBody>
          <a:bodyPr/>
          <a:lstStyle/>
          <a:p>
            <a:fld id="{2DB11EDF-113C-4DF6-A2A3-234F7E8F153E}" type="slidenum">
              <a:rPr lang="zh-TW" altLang="en-US"/>
              <a:pPr/>
              <a:t>37</a:t>
            </a:fld>
            <a:endParaRPr lang="zh-TW" altLang="en-US"/>
          </a:p>
        </p:txBody>
      </p:sp>
      <p:sp>
        <p:nvSpPr>
          <p:cNvPr id="43012" name="內容版面配置區 2"/>
          <p:cNvSpPr>
            <a:spLocks noGrp="1"/>
          </p:cNvSpPr>
          <p:nvPr>
            <p:ph sz="quarter" idx="1"/>
          </p:nvPr>
        </p:nvSpPr>
        <p:spPr>
          <a:xfrm>
            <a:off x="914400" y="2143125"/>
            <a:ext cx="7772400" cy="4500563"/>
          </a:xfrm>
        </p:spPr>
        <p:txBody>
          <a:bodyPr/>
          <a:lstStyle/>
          <a:p>
            <a:r>
              <a:rPr lang="en-US" altLang="zh-TW" sz="2800" smtClean="0"/>
              <a:t>With the Android emulator, you can inspect and manipulate the contents of the database, beyond merely the database's API, by </a:t>
            </a:r>
          </a:p>
          <a:p>
            <a:pPr lvl="1"/>
            <a:r>
              <a:rPr lang="en-US" altLang="zh-TW" sz="2800" smtClean="0"/>
              <a:t>The sqlite3 program</a:t>
            </a:r>
          </a:p>
          <a:p>
            <a:pPr lvl="1"/>
            <a:r>
              <a:rPr lang="en-US" altLang="zh-TW" sz="2800" smtClean="0"/>
              <a:t>SQLite clients (e.g., the SQLite Manager extension for Firefox)</a:t>
            </a:r>
          </a:p>
          <a:p>
            <a:pPr lvl="1"/>
            <a:endParaRPr lang="en-US" altLang="zh-TW"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928688" y="285750"/>
            <a:ext cx="7700962" cy="1143000"/>
          </a:xfrm>
        </p:spPr>
        <p:txBody>
          <a:bodyPr/>
          <a:lstStyle/>
          <a:p>
            <a:r>
              <a:rPr lang="en-US" altLang="zh-TW" b="1" smtClean="0"/>
              <a:t>SQLite</a:t>
            </a:r>
          </a:p>
        </p:txBody>
      </p:sp>
      <p:sp>
        <p:nvSpPr>
          <p:cNvPr id="4" name="投影片編號版面配置區 3"/>
          <p:cNvSpPr>
            <a:spLocks noGrp="1"/>
          </p:cNvSpPr>
          <p:nvPr>
            <p:ph type="sldNum" sz="quarter" idx="12"/>
          </p:nvPr>
        </p:nvSpPr>
        <p:spPr/>
        <p:txBody>
          <a:bodyPr/>
          <a:lstStyle/>
          <a:p>
            <a:fld id="{7B8C1240-F8C3-4206-8A29-39422B03133A}" type="slidenum">
              <a:rPr lang="zh-TW" altLang="en-US"/>
              <a:pPr/>
              <a:t>4</a:t>
            </a:fld>
            <a:endParaRPr lang="zh-TW" altLang="en-US"/>
          </a:p>
        </p:txBody>
      </p:sp>
      <p:sp>
        <p:nvSpPr>
          <p:cNvPr id="9220" name="內容版面配置區 2"/>
          <p:cNvSpPr>
            <a:spLocks noGrp="1"/>
          </p:cNvSpPr>
          <p:nvPr>
            <p:ph sz="quarter" idx="1"/>
          </p:nvPr>
        </p:nvSpPr>
        <p:spPr>
          <a:xfrm>
            <a:off x="914400" y="1500188"/>
            <a:ext cx="7772400" cy="5143500"/>
          </a:xfrm>
        </p:spPr>
        <p:txBody>
          <a:bodyPr/>
          <a:lstStyle/>
          <a:p>
            <a:r>
              <a:rPr lang="en-US" altLang="zh-TW" sz="2800" smtClean="0"/>
              <a:t>The native API of SQLite is not JDBC. </a:t>
            </a:r>
          </a:p>
          <a:p>
            <a:pPr lvl="1"/>
            <a:r>
              <a:rPr lang="en-US" altLang="zh-TW" smtClean="0"/>
              <a:t>JDBC might be too much overhead for a memory-limited device like a phone</a:t>
            </a:r>
          </a:p>
          <a:p>
            <a:r>
              <a:rPr lang="en-US" altLang="zh-TW" sz="2800" smtClean="0"/>
              <a:t>Activities will typically access a database via a content provider or service.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a:xfrm>
            <a:off x="928688" y="285750"/>
            <a:ext cx="7700962" cy="1143000"/>
          </a:xfrm>
        </p:spPr>
        <p:txBody>
          <a:bodyPr/>
          <a:lstStyle/>
          <a:p>
            <a:r>
              <a:rPr lang="en-US" altLang="zh-TW" b="1" smtClean="0"/>
              <a:t>SQLite</a:t>
            </a:r>
          </a:p>
        </p:txBody>
      </p:sp>
      <p:sp>
        <p:nvSpPr>
          <p:cNvPr id="4" name="投影片編號版面配置區 3"/>
          <p:cNvSpPr>
            <a:spLocks noGrp="1"/>
          </p:cNvSpPr>
          <p:nvPr>
            <p:ph type="sldNum" sz="quarter" idx="12"/>
          </p:nvPr>
        </p:nvSpPr>
        <p:spPr/>
        <p:txBody>
          <a:bodyPr/>
          <a:lstStyle/>
          <a:p>
            <a:fld id="{A58D8AB9-44D7-489F-BCB4-6F8BA30EE2DD}" type="slidenum">
              <a:rPr lang="zh-TW" altLang="en-US"/>
              <a:pPr/>
              <a:t>5</a:t>
            </a:fld>
            <a:endParaRPr lang="zh-TW" altLang="en-US"/>
          </a:p>
        </p:txBody>
      </p:sp>
      <p:sp>
        <p:nvSpPr>
          <p:cNvPr id="10244" name="內容版面配置區 2"/>
          <p:cNvSpPr>
            <a:spLocks noGrp="1"/>
          </p:cNvSpPr>
          <p:nvPr>
            <p:ph sz="quarter" idx="1"/>
          </p:nvPr>
        </p:nvSpPr>
        <p:spPr>
          <a:xfrm>
            <a:off x="914400" y="1500188"/>
            <a:ext cx="7772400" cy="5143500"/>
          </a:xfrm>
        </p:spPr>
        <p:txBody>
          <a:bodyPr/>
          <a:lstStyle/>
          <a:p>
            <a:r>
              <a:rPr lang="en-US" altLang="zh-TW" sz="2800" smtClean="0"/>
              <a:t>SQLite uses a dialect of SQL for queries (SELECT), data manipulation (INSERT, et. al.), and data definition (CREATE TABLE, et. al.).</a:t>
            </a:r>
          </a:p>
          <a:p>
            <a:r>
              <a:rPr lang="en-US" altLang="zh-TW" sz="2800" smtClean="0"/>
              <a:t>SQLite has a few places where it deviates from the SQL-92 standard, no different than most SQL databases.</a:t>
            </a:r>
          </a:p>
          <a:p>
            <a:r>
              <a:rPr lang="en-US" altLang="zh-TW" sz="2800" smtClean="0"/>
              <a:t>SQLite is so space-efficient that the Android runtime can include all of SQLite.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標題 1"/>
          <p:cNvSpPr>
            <a:spLocks noGrp="1"/>
          </p:cNvSpPr>
          <p:nvPr>
            <p:ph type="title"/>
          </p:nvPr>
        </p:nvSpPr>
        <p:spPr>
          <a:xfrm>
            <a:off x="928688" y="285750"/>
            <a:ext cx="7700962" cy="857250"/>
          </a:xfrm>
        </p:spPr>
        <p:txBody>
          <a:bodyPr/>
          <a:lstStyle/>
          <a:p>
            <a:r>
              <a:rPr lang="en-US" altLang="zh-TW" b="1" smtClean="0"/>
              <a:t>SQLite</a:t>
            </a:r>
          </a:p>
        </p:txBody>
      </p:sp>
      <p:sp>
        <p:nvSpPr>
          <p:cNvPr id="4" name="投影片編號版面配置區 3"/>
          <p:cNvSpPr>
            <a:spLocks noGrp="1"/>
          </p:cNvSpPr>
          <p:nvPr>
            <p:ph type="sldNum" sz="quarter" idx="12"/>
          </p:nvPr>
        </p:nvSpPr>
        <p:spPr/>
        <p:txBody>
          <a:bodyPr/>
          <a:lstStyle/>
          <a:p>
            <a:fld id="{D39677E3-CFCD-4539-B24A-E160FC0AFD3F}" type="slidenum">
              <a:rPr lang="zh-TW" altLang="en-US"/>
              <a:pPr/>
              <a:t>6</a:t>
            </a:fld>
            <a:endParaRPr lang="zh-TW" altLang="en-US"/>
          </a:p>
        </p:txBody>
      </p:sp>
      <p:sp>
        <p:nvSpPr>
          <p:cNvPr id="11268" name="內容版面配置區 2"/>
          <p:cNvSpPr>
            <a:spLocks noGrp="1"/>
          </p:cNvSpPr>
          <p:nvPr>
            <p:ph sz="quarter" idx="1"/>
          </p:nvPr>
        </p:nvSpPr>
        <p:spPr>
          <a:xfrm>
            <a:off x="914400" y="1357313"/>
            <a:ext cx="7772400" cy="5286375"/>
          </a:xfrm>
        </p:spPr>
        <p:txBody>
          <a:bodyPr/>
          <a:lstStyle/>
          <a:p>
            <a:r>
              <a:rPr lang="en-US" altLang="zh-TW" sz="2800" smtClean="0"/>
              <a:t>The biggest difference from other SQL databases you will encounter is probably the data typing.</a:t>
            </a:r>
          </a:p>
          <a:p>
            <a:r>
              <a:rPr lang="en-US" altLang="zh-TW" sz="2800" smtClean="0"/>
              <a:t>You can put whatever data you want in whatever column you want. </a:t>
            </a:r>
          </a:p>
          <a:p>
            <a:pPr lvl="1"/>
            <a:r>
              <a:rPr lang="en-US" altLang="zh-TW" smtClean="0"/>
              <a:t>You can put a string in an INTEGER column and vice versa.</a:t>
            </a:r>
          </a:p>
          <a:p>
            <a:pPr lvl="1"/>
            <a:r>
              <a:rPr lang="en-US" altLang="zh-TW" smtClean="0"/>
              <a:t>SQLite refers to this as "manifest typing“.</a:t>
            </a:r>
          </a:p>
          <a:p>
            <a:r>
              <a:rPr lang="en-US" altLang="zh-TW" sz="2800" smtClean="0"/>
              <a:t>There are some standard SQL features not supported in SQLite: </a:t>
            </a:r>
          </a:p>
          <a:p>
            <a:pPr lvl="1"/>
            <a:r>
              <a:rPr lang="en-US" altLang="zh-TW" smtClean="0"/>
              <a:t>FOREIGN KEY constraints, </a:t>
            </a:r>
          </a:p>
          <a:p>
            <a:pPr lvl="1"/>
            <a:r>
              <a:rPr lang="en-US" altLang="zh-TW" smtClean="0"/>
              <a:t>nested transactions, </a:t>
            </a:r>
          </a:p>
          <a:p>
            <a:pPr lvl="1"/>
            <a:r>
              <a:rPr lang="en-US" altLang="zh-TW" smtClean="0"/>
              <a:t>RIGHT OUTER JOIN and FULL OUTER JOIN, </a:t>
            </a:r>
          </a:p>
          <a:p>
            <a:pPr lvl="1"/>
            <a:r>
              <a:rPr lang="en-US" altLang="zh-TW" smtClean="0"/>
              <a:t>and some flavors of ALTER TABLE.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928688" y="285750"/>
            <a:ext cx="7700962" cy="857250"/>
          </a:xfrm>
        </p:spPr>
        <p:txBody>
          <a:bodyPr/>
          <a:lstStyle/>
          <a:p>
            <a:r>
              <a:rPr lang="en-US" altLang="zh-TW" b="1" smtClean="0"/>
              <a:t>SQLite</a:t>
            </a:r>
          </a:p>
        </p:txBody>
      </p:sp>
      <p:sp>
        <p:nvSpPr>
          <p:cNvPr id="4" name="投影片編號版面配置區 3"/>
          <p:cNvSpPr>
            <a:spLocks noGrp="1"/>
          </p:cNvSpPr>
          <p:nvPr>
            <p:ph type="sldNum" sz="quarter" idx="12"/>
          </p:nvPr>
        </p:nvSpPr>
        <p:spPr/>
        <p:txBody>
          <a:bodyPr/>
          <a:lstStyle/>
          <a:p>
            <a:fld id="{7241A181-A81E-4455-8348-9F16578A4CAA}" type="slidenum">
              <a:rPr lang="zh-TW" altLang="en-US"/>
              <a:pPr/>
              <a:t>7</a:t>
            </a:fld>
            <a:endParaRPr lang="zh-TW" altLang="en-US"/>
          </a:p>
        </p:txBody>
      </p:sp>
      <p:sp>
        <p:nvSpPr>
          <p:cNvPr id="12292" name="內容版面配置區 2"/>
          <p:cNvSpPr>
            <a:spLocks noGrp="1"/>
          </p:cNvSpPr>
          <p:nvPr>
            <p:ph sz="quarter" idx="1"/>
          </p:nvPr>
        </p:nvSpPr>
        <p:spPr>
          <a:xfrm>
            <a:off x="914400" y="1357313"/>
            <a:ext cx="7772400" cy="5286375"/>
          </a:xfrm>
        </p:spPr>
        <p:txBody>
          <a:bodyPr/>
          <a:lstStyle/>
          <a:p>
            <a:r>
              <a:rPr lang="en-US" altLang="zh-TW" sz="2800" smtClean="0"/>
              <a:t>The biggest difference from other SQL databases you will encounter is probably the data typing.</a:t>
            </a:r>
          </a:p>
          <a:p>
            <a:r>
              <a:rPr lang="en-US" altLang="zh-TW" sz="2800" smtClean="0"/>
              <a:t>You can put whatever data you want in whatever column you want. </a:t>
            </a:r>
          </a:p>
          <a:p>
            <a:pPr lvl="1"/>
            <a:r>
              <a:rPr lang="en-US" altLang="zh-TW" smtClean="0"/>
              <a:t>You can put a string in an INTEGER column and vice versa.</a:t>
            </a:r>
          </a:p>
          <a:p>
            <a:pPr lvl="1"/>
            <a:r>
              <a:rPr lang="en-US" altLang="zh-TW" smtClean="0"/>
              <a:t>SQLite refers to this as "manifest typing“.</a:t>
            </a:r>
          </a:p>
          <a:p>
            <a:r>
              <a:rPr lang="en-US" altLang="zh-TW" sz="2800" smtClean="0"/>
              <a:t>There are some standard SQL features not supported in SQLite: </a:t>
            </a:r>
          </a:p>
          <a:p>
            <a:pPr lvl="1"/>
            <a:r>
              <a:rPr lang="en-US" altLang="zh-TW" smtClean="0"/>
              <a:t>FOREIGN KEY constraints, </a:t>
            </a:r>
          </a:p>
          <a:p>
            <a:pPr lvl="1"/>
            <a:r>
              <a:rPr lang="en-US" altLang="zh-TW" smtClean="0"/>
              <a:t>nested transactions, </a:t>
            </a:r>
          </a:p>
          <a:p>
            <a:pPr lvl="1"/>
            <a:r>
              <a:rPr lang="en-US" altLang="zh-TW" smtClean="0"/>
              <a:t>RIGHT OUTER JOIN and FULL OUTER JOIN, </a:t>
            </a:r>
          </a:p>
          <a:p>
            <a:pPr lvl="1"/>
            <a:r>
              <a:rPr lang="en-US" altLang="zh-TW" smtClean="0"/>
              <a:t>and some flavors of ALTER TABLE.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標題 1"/>
          <p:cNvSpPr>
            <a:spLocks noGrp="1"/>
          </p:cNvSpPr>
          <p:nvPr>
            <p:ph type="title"/>
          </p:nvPr>
        </p:nvSpPr>
        <p:spPr>
          <a:xfrm>
            <a:off x="928688" y="285750"/>
            <a:ext cx="7700962" cy="857250"/>
          </a:xfrm>
        </p:spPr>
        <p:txBody>
          <a:bodyPr/>
          <a:lstStyle/>
          <a:p>
            <a:r>
              <a:rPr lang="en-US" altLang="zh-TW" b="1" smtClean="0"/>
              <a:t>SQLite</a:t>
            </a:r>
          </a:p>
        </p:txBody>
      </p:sp>
      <p:sp>
        <p:nvSpPr>
          <p:cNvPr id="4" name="投影片編號版面配置區 3"/>
          <p:cNvSpPr>
            <a:spLocks noGrp="1"/>
          </p:cNvSpPr>
          <p:nvPr>
            <p:ph type="sldNum" sz="quarter" idx="12"/>
          </p:nvPr>
        </p:nvSpPr>
        <p:spPr/>
        <p:txBody>
          <a:bodyPr/>
          <a:lstStyle/>
          <a:p>
            <a:fld id="{E1B04EB3-51A5-46A0-B9E9-9AE34B34AA1B}" type="slidenum">
              <a:rPr lang="zh-TW" altLang="en-US"/>
              <a:pPr/>
              <a:t>8</a:t>
            </a:fld>
            <a:endParaRPr lang="zh-TW" altLang="en-US"/>
          </a:p>
        </p:txBody>
      </p:sp>
      <p:sp>
        <p:nvSpPr>
          <p:cNvPr id="13316" name="內容版面配置區 2"/>
          <p:cNvSpPr>
            <a:spLocks noGrp="1"/>
          </p:cNvSpPr>
          <p:nvPr>
            <p:ph sz="quarter" idx="1"/>
          </p:nvPr>
        </p:nvSpPr>
        <p:spPr>
          <a:xfrm>
            <a:off x="914400" y="1357313"/>
            <a:ext cx="7772400" cy="5286375"/>
          </a:xfrm>
        </p:spPr>
        <p:txBody>
          <a:bodyPr/>
          <a:lstStyle/>
          <a:p>
            <a:r>
              <a:rPr lang="en-US" altLang="zh-TW" sz="2800" smtClean="0"/>
              <a:t>No databases are automatically supplied to you by Android. </a:t>
            </a:r>
          </a:p>
          <a:p>
            <a:r>
              <a:rPr lang="en-US" altLang="zh-TW" sz="2800" smtClean="0"/>
              <a:t>If you want to use SQLite, you have to create your own database, then populate it with your own tables, indexes, and data.</a:t>
            </a:r>
          </a:p>
          <a:p>
            <a:r>
              <a:rPr lang="en-US" altLang="zh-TW" sz="2800" smtClean="0"/>
              <a:t>To create and open a database, your best option is to craft a subclass of SQLiteOpenHelper. </a:t>
            </a:r>
          </a:p>
          <a:p>
            <a:r>
              <a:rPr lang="en-US" altLang="zh-TW" sz="2800" smtClean="0"/>
              <a:t>This class wraps up the logic to create and upgrade a database for your application.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p:nvPr>
        </p:nvSpPr>
        <p:spPr>
          <a:xfrm>
            <a:off x="928688" y="285750"/>
            <a:ext cx="7700962" cy="857250"/>
          </a:xfrm>
        </p:spPr>
        <p:txBody>
          <a:bodyPr/>
          <a:lstStyle/>
          <a:p>
            <a:r>
              <a:rPr lang="en-US" altLang="zh-TW" b="1" smtClean="0"/>
              <a:t>SQLite</a:t>
            </a:r>
          </a:p>
        </p:txBody>
      </p:sp>
      <p:sp>
        <p:nvSpPr>
          <p:cNvPr id="4" name="投影片編號版面配置區 3"/>
          <p:cNvSpPr>
            <a:spLocks noGrp="1"/>
          </p:cNvSpPr>
          <p:nvPr>
            <p:ph type="sldNum" sz="quarter" idx="12"/>
          </p:nvPr>
        </p:nvSpPr>
        <p:spPr/>
        <p:txBody>
          <a:bodyPr/>
          <a:lstStyle/>
          <a:p>
            <a:fld id="{FC82C24A-ED01-40AC-8B0A-523FF72214C3}" type="slidenum">
              <a:rPr lang="zh-TW" altLang="en-US"/>
              <a:pPr/>
              <a:t>9</a:t>
            </a:fld>
            <a:endParaRPr lang="zh-TW" altLang="en-US"/>
          </a:p>
        </p:txBody>
      </p:sp>
      <p:sp>
        <p:nvSpPr>
          <p:cNvPr id="14340" name="內容版面配置區 2"/>
          <p:cNvSpPr>
            <a:spLocks noGrp="1"/>
          </p:cNvSpPr>
          <p:nvPr>
            <p:ph sz="quarter" idx="1"/>
          </p:nvPr>
        </p:nvSpPr>
        <p:spPr>
          <a:xfrm>
            <a:off x="914400" y="1357313"/>
            <a:ext cx="7772400" cy="5286375"/>
          </a:xfrm>
        </p:spPr>
        <p:txBody>
          <a:bodyPr/>
          <a:lstStyle/>
          <a:p>
            <a:r>
              <a:rPr lang="en-US" altLang="zh-TW" sz="2800" smtClean="0"/>
              <a:t>Your subclass of SQLiteOpenHelper will need three methods:</a:t>
            </a:r>
          </a:p>
          <a:p>
            <a:pPr lvl="1"/>
            <a:r>
              <a:rPr lang="en-US" altLang="zh-TW" sz="2800" smtClean="0"/>
              <a:t>The constructor, which chains upward to the SQLiteOpenHelper constructor. </a:t>
            </a:r>
          </a:p>
          <a:p>
            <a:pPr lvl="1"/>
            <a:r>
              <a:rPr lang="en-US" altLang="zh-TW" sz="2800" smtClean="0"/>
              <a:t>onCreate(), which passes you a SQLiteDatabase object that you need to populate with tables and initial data.</a:t>
            </a:r>
          </a:p>
          <a:p>
            <a:pPr lvl="1"/>
            <a:r>
              <a:rPr lang="en-US" altLang="zh-TW" sz="2800" smtClean="0"/>
              <a:t>onUpgrade(), which passes you a SQLiteDatabase object and the old and new version numbers, so you can figure out how best to convert the database from the old schema to the new one.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1546</TotalTime>
  <Words>2164</Words>
  <Application>Microsoft Office PowerPoint</Application>
  <PresentationFormat>On-screen Show (4:3)</PresentationFormat>
  <Paragraphs>259</Paragraphs>
  <Slides>37</Slides>
  <Notes>37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新細明體</vt:lpstr>
      <vt:lpstr>Franklin Gothic Book</vt:lpstr>
      <vt:lpstr>微軟正黑體</vt:lpstr>
      <vt:lpstr>Perpetua</vt:lpstr>
      <vt:lpstr>Wingdings 2</vt:lpstr>
      <vt:lpstr>Calibri</vt:lpstr>
      <vt:lpstr>公正</vt:lpstr>
      <vt:lpstr>Database</vt:lpstr>
      <vt:lpstr>Outline</vt:lpstr>
      <vt:lpstr>SQLite</vt:lpstr>
      <vt:lpstr>SQLite</vt:lpstr>
      <vt:lpstr>SQLite</vt:lpstr>
      <vt:lpstr>SQLite</vt:lpstr>
      <vt:lpstr>SQLite</vt:lpstr>
      <vt:lpstr>SQLite</vt:lpstr>
      <vt:lpstr>SQLite</vt:lpstr>
      <vt:lpstr>SQLiteOpenHelper Constructor</vt:lpstr>
      <vt:lpstr>SQLiteOpenHelper onUpgrade()</vt:lpstr>
      <vt:lpstr>Creating a Database</vt:lpstr>
      <vt:lpstr>Setting the Table</vt:lpstr>
      <vt:lpstr>Setting the Table</vt:lpstr>
      <vt:lpstr>Making Data</vt:lpstr>
      <vt:lpstr>Making Data</vt:lpstr>
      <vt:lpstr>Making Data</vt:lpstr>
      <vt:lpstr>Making Data</vt:lpstr>
      <vt:lpstr>Slide 19</vt:lpstr>
      <vt:lpstr>Making Data</vt:lpstr>
      <vt:lpstr>Making Data</vt:lpstr>
      <vt:lpstr>Slide 22</vt:lpstr>
      <vt:lpstr>Retrieving Data</vt:lpstr>
      <vt:lpstr>Raw Queries</vt:lpstr>
      <vt:lpstr>Dynamic Queries</vt:lpstr>
      <vt:lpstr>Regular Queries</vt:lpstr>
      <vt:lpstr>Regular Queries</vt:lpstr>
      <vt:lpstr>Retrieving Data</vt:lpstr>
      <vt:lpstr>Slide 29</vt:lpstr>
      <vt:lpstr>Slide 30</vt:lpstr>
      <vt:lpstr>Dissecting the Program</vt:lpstr>
      <vt:lpstr>Retrieving Data</vt:lpstr>
      <vt:lpstr>Using Cursors</vt:lpstr>
      <vt:lpstr>Using Cursors</vt:lpstr>
      <vt:lpstr>Slide 35</vt:lpstr>
      <vt:lpstr>Making Your Own Cursors</vt:lpstr>
      <vt:lpstr>Tools to inspect and manipulate the contents of the database</vt:lpstr>
    </vt:vector>
  </TitlesOfParts>
  <Company>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Java Network Programming</dc:title>
  <dc:creator>Micahel</dc:creator>
  <cp:lastModifiedBy>grewe</cp:lastModifiedBy>
  <cp:revision>914</cp:revision>
  <dcterms:created xsi:type="dcterms:W3CDTF">2008-03-05T05:53:00Z</dcterms:created>
  <dcterms:modified xsi:type="dcterms:W3CDTF">2011-05-17T04:18:21Z</dcterms:modified>
</cp:coreProperties>
</file>