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9"/>
  </p:notes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4E1F7-E594-4ACE-BABF-E00D738E8DCA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95743-88E8-477F-9695-72DF8DB95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45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F3ADFFF-7D83-4A9E-9E19-09C2942360A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3850C9B-8EC8-48FE-9D92-7FF618583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DFFF-7D83-4A9E-9E19-09C2942360A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0C9B-8EC8-48FE-9D92-7FF618583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DFFF-7D83-4A9E-9E19-09C2942360A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0C9B-8EC8-48FE-9D92-7FF618583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F3ADFFF-7D83-4A9E-9E19-09C2942360A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0C9B-8EC8-48FE-9D92-7FF618583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F3ADFFF-7D83-4A9E-9E19-09C2942360A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3850C9B-8EC8-48FE-9D92-7FF6185830C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F3ADFFF-7D83-4A9E-9E19-09C2942360A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3850C9B-8EC8-48FE-9D92-7FF618583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F3ADFFF-7D83-4A9E-9E19-09C2942360A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3850C9B-8EC8-48FE-9D92-7FF6185830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DFFF-7D83-4A9E-9E19-09C2942360A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0C9B-8EC8-48FE-9D92-7FF618583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F3ADFFF-7D83-4A9E-9E19-09C2942360A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3850C9B-8EC8-48FE-9D92-7FF6185830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F3ADFFF-7D83-4A9E-9E19-09C2942360A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3850C9B-8EC8-48FE-9D92-7FF6185830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F3ADFFF-7D83-4A9E-9E19-09C2942360A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3850C9B-8EC8-48FE-9D92-7FF6185830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F3ADFFF-7D83-4A9E-9E19-09C2942360A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3850C9B-8EC8-48FE-9D92-7FF6185830C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1 CS6320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124200"/>
            <a:ext cx="8610600" cy="35814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By _______Your </a:t>
            </a:r>
            <a:r>
              <a:rPr lang="en-US" b="1" dirty="0"/>
              <a:t>Name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App Name:</a:t>
            </a:r>
          </a:p>
          <a:p>
            <a:pPr algn="l"/>
            <a:r>
              <a:rPr lang="en-US" b="1" dirty="0" smtClean="0"/>
              <a:t>App URL: http://apps.facebook.com/######</a:t>
            </a:r>
          </a:p>
          <a:p>
            <a:pPr algn="l"/>
            <a:r>
              <a:rPr lang="en-US" b="1" dirty="0" smtClean="0"/>
              <a:t>Purpose: Describe App</a:t>
            </a:r>
          </a:p>
          <a:p>
            <a:pPr algn="l"/>
            <a:r>
              <a:rPr lang="en-US" b="1" dirty="0" smtClean="0"/>
              <a:t>Status</a:t>
            </a:r>
            <a:r>
              <a:rPr lang="en-US" b="1" dirty="0"/>
              <a:t>: </a:t>
            </a:r>
            <a:r>
              <a:rPr lang="en-US" b="1" dirty="0" smtClean="0"/>
              <a:t>Brief </a:t>
            </a:r>
            <a:r>
              <a:rPr lang="en-US" b="1" dirty="0"/>
              <a:t>description of what is and is not working as it relates to your proposal</a:t>
            </a:r>
          </a:p>
        </p:txBody>
      </p:sp>
    </p:spTree>
    <p:extLst>
      <p:ext uri="{BB962C8B-B14F-4D97-AF65-F5344CB8AC3E}">
        <p14:creationId xmlns:p14="http://schemas.microsoft.com/office/powerpoint/2010/main" val="275014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79248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I will now go over my proposal</a:t>
            </a:r>
            <a:r>
              <a:rPr lang="en-US" dirty="0"/>
              <a:t>: Bring up document of </a:t>
            </a:r>
            <a:r>
              <a:rPr lang="en-US" dirty="0" smtClean="0"/>
              <a:t>proposal </a:t>
            </a:r>
            <a:r>
              <a:rPr lang="en-US" dirty="0"/>
              <a:t>and show the text and talk about what </a:t>
            </a:r>
            <a:r>
              <a:rPr lang="en-US" dirty="0" smtClean="0"/>
              <a:t>I was </a:t>
            </a:r>
            <a:r>
              <a:rPr lang="en-US" dirty="0"/>
              <a:t>able to achieve and not</a:t>
            </a:r>
          </a:p>
        </p:txBody>
      </p:sp>
    </p:spTree>
    <p:extLst>
      <p:ext uri="{BB962C8B-B14F-4D97-AF65-F5344CB8AC3E}">
        <p14:creationId xmlns:p14="http://schemas.microsoft.com/office/powerpoint/2010/main" val="3288980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1534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I will  NOW go </a:t>
            </a:r>
            <a:r>
              <a:rPr lang="en-US" dirty="0"/>
              <a:t>to the Facebook developer page and show the deployed URL pointing to your puzzle </a:t>
            </a:r>
            <a:r>
              <a:rPr lang="en-US" dirty="0" err="1"/>
              <a:t>webapp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6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Demonstration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7772400" cy="2286000"/>
          </a:xfrm>
        </p:spPr>
        <p:txBody>
          <a:bodyPr>
            <a:normAutofit/>
          </a:bodyPr>
          <a:lstStyle/>
          <a:p>
            <a:r>
              <a:rPr lang="en-US" dirty="0"/>
              <a:t>Now </a:t>
            </a:r>
            <a:r>
              <a:rPr lang="en-US" dirty="0" smtClean="0"/>
              <a:t>will run Facebook </a:t>
            </a:r>
            <a:r>
              <a:rPr lang="en-US" dirty="0"/>
              <a:t>app, go over each functionality of </a:t>
            </a:r>
            <a:r>
              <a:rPr lang="en-US" dirty="0" smtClean="0"/>
              <a:t>app </a:t>
            </a:r>
            <a:r>
              <a:rPr lang="en-US" dirty="0"/>
              <a:t>and fully demonstrate it</a:t>
            </a:r>
          </a:p>
        </p:txBody>
      </p:sp>
    </p:spTree>
    <p:extLst>
      <p:ext uri="{BB962C8B-B14F-4D97-AF65-F5344CB8AC3E}">
        <p14:creationId xmlns:p14="http://schemas.microsoft.com/office/powerpoint/2010/main" val="415369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GAE Dashboard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229600" cy="2286000"/>
          </a:xfrm>
        </p:spPr>
        <p:txBody>
          <a:bodyPr>
            <a:normAutofit/>
          </a:bodyPr>
          <a:lstStyle/>
          <a:p>
            <a:r>
              <a:rPr lang="en-US" dirty="0"/>
              <a:t>Bring up the Google App Engine Dashboard - show the </a:t>
            </a:r>
            <a:r>
              <a:rPr lang="en-US" dirty="0" err="1"/>
              <a:t>useage</a:t>
            </a:r>
            <a:r>
              <a:rPr lang="en-US" dirty="0"/>
              <a:t> information of </a:t>
            </a:r>
            <a:r>
              <a:rPr lang="en-US" dirty="0" smtClean="0"/>
              <a:t>the </a:t>
            </a:r>
            <a:r>
              <a:rPr lang="en-US" dirty="0" err="1"/>
              <a:t>webapp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3283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GAE </a:t>
            </a:r>
            <a:r>
              <a:rPr lang="en-US" dirty="0" err="1" smtClean="0"/>
              <a:t>datasytore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696200" cy="4419600"/>
          </a:xfrm>
        </p:spPr>
        <p:txBody>
          <a:bodyPr>
            <a:normAutofit/>
          </a:bodyPr>
          <a:lstStyle/>
          <a:p>
            <a:r>
              <a:rPr lang="en-US" dirty="0"/>
              <a:t>Discuss the GAE </a:t>
            </a:r>
            <a:r>
              <a:rPr lang="en-US" dirty="0" err="1"/>
              <a:t>Datastore</a:t>
            </a:r>
            <a:r>
              <a:rPr lang="en-US" dirty="0"/>
              <a:t> </a:t>
            </a:r>
            <a:r>
              <a:rPr lang="en-US" dirty="0" err="1"/>
              <a:t>useage</a:t>
            </a:r>
            <a:r>
              <a:rPr lang="en-US" dirty="0"/>
              <a:t> and show </a:t>
            </a:r>
            <a:r>
              <a:rPr lang="en-US" dirty="0" smtClean="0"/>
              <a:t>the contents of the actual GAE data app is collecting/ using.  SHOW the GAE </a:t>
            </a:r>
            <a:r>
              <a:rPr lang="en-US" dirty="0" err="1" smtClean="0"/>
              <a:t>datastore</a:t>
            </a:r>
            <a:r>
              <a:rPr lang="en-US" dirty="0" smtClean="0"/>
              <a:t> data from the GAE tools directly!!!!</a:t>
            </a:r>
          </a:p>
          <a:p>
            <a:endParaRPr lang="en-US" dirty="0"/>
          </a:p>
          <a:p>
            <a:r>
              <a:rPr lang="en-US" dirty="0"/>
              <a:t>Show before and </a:t>
            </a:r>
            <a:r>
              <a:rPr lang="en-US" dirty="0" smtClean="0"/>
              <a:t>after </a:t>
            </a:r>
            <a:r>
              <a:rPr lang="en-US" dirty="0"/>
              <a:t>when data is altered/created (if you app does this) </a:t>
            </a:r>
          </a:p>
        </p:txBody>
      </p:sp>
    </p:spTree>
    <p:extLst>
      <p:ext uri="{BB962C8B-B14F-4D97-AF65-F5344CB8AC3E}">
        <p14:creationId xmlns:p14="http://schemas.microsoft.com/office/powerpoint/2010/main" val="756333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7467600" cy="4114800"/>
          </a:xfrm>
        </p:spPr>
        <p:txBody>
          <a:bodyPr>
            <a:noAutofit/>
          </a:bodyPr>
          <a:lstStyle/>
          <a:p>
            <a:pPr marL="512064" indent="-457200">
              <a:buFont typeface="Arial" panose="020B0604020202020204" pitchFamily="34" charset="0"/>
              <a:buChar char="•"/>
            </a:pPr>
            <a:r>
              <a:rPr lang="en-US" sz="2800" dirty="0"/>
              <a:t>If you had and problems that didn't work, show them (the results if any) and discuss why you think it didn't work</a:t>
            </a:r>
          </a:p>
          <a:p>
            <a:pPr marL="512064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512064" indent="-457200">
              <a:buFont typeface="Arial" panose="020B0604020202020204" pitchFamily="34" charset="0"/>
              <a:buChar char="•"/>
            </a:pPr>
            <a:r>
              <a:rPr lang="en-US" sz="2800" dirty="0"/>
              <a:t>Discuss how you might improve this app</a:t>
            </a:r>
          </a:p>
          <a:p>
            <a:pPr marL="512064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512064" indent="-457200">
              <a:buFont typeface="Arial" panose="020B0604020202020204" pitchFamily="34" charset="0"/>
              <a:buChar char="•"/>
            </a:pPr>
            <a:r>
              <a:rPr lang="en-US" sz="2800" dirty="0"/>
              <a:t>Discuss what you learned from making this app- what were the challenges, what you learned, how you can help others.</a:t>
            </a:r>
          </a:p>
        </p:txBody>
      </p:sp>
    </p:spTree>
    <p:extLst>
      <p:ext uri="{BB962C8B-B14F-4D97-AF65-F5344CB8AC3E}">
        <p14:creationId xmlns:p14="http://schemas.microsoft.com/office/powerpoint/2010/main" val="1145339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</TotalTime>
  <Words>227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Project 1 CS6320</vt:lpstr>
      <vt:lpstr>Proposal</vt:lpstr>
      <vt:lpstr>DEPLOYMENT</vt:lpstr>
      <vt:lpstr>Run Demonstration</vt:lpstr>
      <vt:lpstr>GAE Dashboard</vt:lpstr>
      <vt:lpstr>GAE datasytore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1 CS6320</dc:title>
  <dc:creator>Windows User</dc:creator>
  <cp:lastModifiedBy>Windows User</cp:lastModifiedBy>
  <cp:revision>9</cp:revision>
  <dcterms:created xsi:type="dcterms:W3CDTF">2015-01-18T20:06:52Z</dcterms:created>
  <dcterms:modified xsi:type="dcterms:W3CDTF">2015-01-18T20:23:55Z</dcterms:modified>
</cp:coreProperties>
</file>