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AD8530-5846-4F9C-93F4-85AF6EA7B6F2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0C9D09-205E-4817-97BA-091CE49B0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Conceptual ideas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MVC in </a:t>
            </a:r>
            <a:r>
              <a:rPr lang="en-US" dirty="0" err="1" smtClean="0"/>
              <a:t>iOS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images borrowed from Stanford </a:t>
            </a:r>
            <a:r>
              <a:rPr lang="en-US" dirty="0" err="1" smtClean="0"/>
              <a:t>Utunes</a:t>
            </a:r>
            <a:r>
              <a:rPr lang="en-US" dirty="0" smtClean="0"/>
              <a:t> </a:t>
            </a:r>
            <a:r>
              <a:rPr lang="en-US" dirty="0" err="1" smtClean="0"/>
              <a:t>iOS</a:t>
            </a:r>
            <a:r>
              <a:rPr lang="en-US" dirty="0" smtClean="0"/>
              <a:t> lectures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– Model View Controller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234" t="28286" r="13636" b="12286"/>
          <a:stretch>
            <a:fillRect/>
          </a:stretch>
        </p:blipFill>
        <p:spPr bwMode="auto">
          <a:xfrm>
            <a:off x="1143000" y="2514600"/>
            <a:ext cx="6172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“state/ data/ information” in our app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121" t="27429" r="10823" b="13143"/>
          <a:stretch>
            <a:fillRect/>
          </a:stretch>
        </p:blipFill>
        <p:spPr bwMode="auto">
          <a:xfrm>
            <a:off x="762000" y="23622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update our Model and trigger our Views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905" t="27143" r="9307" b="11143"/>
          <a:stretch>
            <a:fillRect/>
          </a:stretch>
        </p:blipFill>
        <p:spPr bwMode="auto">
          <a:xfrm>
            <a:off x="1066800" y="21336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the “presentation” layer of our app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368" t="28286" r="12771" b="12286"/>
          <a:stretch>
            <a:fillRect/>
          </a:stretch>
        </p:blipFill>
        <p:spPr bwMode="auto">
          <a:xfrm>
            <a:off x="1447800" y="22098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  </a:t>
            </a:r>
            <a:r>
              <a:rPr lang="en-US" dirty="0" smtClean="0">
                <a:sym typeface="Wingdings" pitchFamily="2" charset="2"/>
              </a:rPr>
              <a:t>  updates the Model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--- how do they interact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502" t="28286" r="12771" b="13429"/>
          <a:stretch>
            <a:fillRect/>
          </a:stretch>
        </p:blipFill>
        <p:spPr bwMode="auto">
          <a:xfrm>
            <a:off x="1447800" y="1981200"/>
            <a:ext cx="640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  </a:t>
            </a:r>
            <a:r>
              <a:rPr lang="en-US" dirty="0" smtClean="0">
                <a:sym typeface="Wingdings" pitchFamily="2" charset="2"/>
              </a:rPr>
              <a:t>  tells View to update or  xxx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--- how do they interact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450" t="28571" r="11688" b="13143"/>
          <a:stretch>
            <a:fillRect/>
          </a:stretch>
        </p:blipFill>
        <p:spPr bwMode="auto">
          <a:xfrm>
            <a:off x="1143000" y="2057400"/>
            <a:ext cx="632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Model  and View   NEVER COMMUNICATE DIRECTLY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--- how do they interact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152" t="27429" r="12121" b="13143"/>
          <a:stretch>
            <a:fillRect/>
          </a:stretch>
        </p:blipFill>
        <p:spPr bwMode="auto">
          <a:xfrm>
            <a:off x="1447800" y="2286000"/>
            <a:ext cx="640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953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In an “indirect” way yes for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sz="1600" dirty="0" smtClean="0"/>
              <a:t>STEP 1:  Controller drops a target on itself called an “</a:t>
            </a:r>
            <a:r>
              <a:rPr lang="en-US" sz="1600" dirty="0" smtClean="0">
                <a:solidFill>
                  <a:srgbClr val="FFC000"/>
                </a:solidFill>
              </a:rPr>
              <a:t>outlet</a:t>
            </a:r>
            <a:r>
              <a:rPr lang="en-US" sz="1600" dirty="0" smtClean="0"/>
              <a:t>”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STEP2:   Give the View an “</a:t>
            </a:r>
            <a:r>
              <a:rPr lang="en-US" sz="1600" dirty="0" smtClean="0">
                <a:solidFill>
                  <a:srgbClr val="FFC000"/>
                </a:solidFill>
              </a:rPr>
              <a:t>action</a:t>
            </a:r>
            <a:r>
              <a:rPr lang="en-US" sz="1600" dirty="0" smtClean="0"/>
              <a:t>” that can be </a:t>
            </a:r>
            <a:br>
              <a:rPr lang="en-US" sz="1600" dirty="0" smtClean="0"/>
            </a:br>
            <a:r>
              <a:rPr lang="en-US" sz="1600" dirty="0" smtClean="0"/>
              <a:t>triggered to communicate to the “outlet” of the</a:t>
            </a:r>
            <a:br>
              <a:rPr lang="en-US" sz="1600" dirty="0" smtClean="0"/>
            </a:br>
            <a:r>
              <a:rPr lang="en-US" sz="1600" dirty="0" smtClean="0"/>
              <a:t>Controller</a:t>
            </a:r>
          </a:p>
          <a:p>
            <a:r>
              <a:rPr lang="en-US" sz="1600" dirty="0" smtClean="0"/>
              <a:t>STEP 3:  View when altered (say by user doing something in it—i.e. typing text) </a:t>
            </a:r>
            <a:r>
              <a:rPr lang="en-US" sz="1600" dirty="0" smtClean="0">
                <a:solidFill>
                  <a:srgbClr val="FFC000"/>
                </a:solidFill>
              </a:rPr>
              <a:t>through the “action” notifies the “outlet” of changes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MVC – can the View communicate to </a:t>
            </a:r>
            <a:r>
              <a:rPr lang="en-US" dirty="0" smtClean="0"/>
              <a:t>Controller when an Event?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218" t="35143" r="11905" b="11143"/>
          <a:stretch>
            <a:fillRect/>
          </a:stretch>
        </p:blipFill>
        <p:spPr bwMode="auto">
          <a:xfrm>
            <a:off x="5486400" y="838200"/>
            <a:ext cx="3657600" cy="273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9957" t="36286" r="13636" b="13428"/>
          <a:stretch>
            <a:fillRect/>
          </a:stretch>
        </p:blipFill>
        <p:spPr bwMode="auto">
          <a:xfrm>
            <a:off x="5486400" y="3657600"/>
            <a:ext cx="33943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urved Connector 7"/>
          <p:cNvCxnSpPr/>
          <p:nvPr/>
        </p:nvCxnSpPr>
        <p:spPr>
          <a:xfrm flipV="1">
            <a:off x="1600200" y="1447800"/>
            <a:ext cx="5334000" cy="990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3429000" y="2971800"/>
            <a:ext cx="4648200" cy="2057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45022" t="35429" r="12554" b="18857"/>
          <a:stretch>
            <a:fillRect/>
          </a:stretch>
        </p:blipFill>
        <p:spPr bwMode="auto">
          <a:xfrm>
            <a:off x="1371600" y="4876800"/>
            <a:ext cx="3810000" cy="230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urved Connector 19"/>
          <p:cNvCxnSpPr/>
          <p:nvPr/>
        </p:nvCxnSpPr>
        <p:spPr>
          <a:xfrm>
            <a:off x="2133600" y="4343400"/>
            <a:ext cx="1143000" cy="990600"/>
          </a:xfrm>
          <a:prstGeom prst="curvedConnector3">
            <a:avLst>
              <a:gd name="adj1" fmla="val 119859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366</TotalTime>
  <Words>134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MVC in iOS</vt:lpstr>
      <vt:lpstr>MVC – Model View Controller</vt:lpstr>
      <vt:lpstr>Model</vt:lpstr>
      <vt:lpstr>Controller</vt:lpstr>
      <vt:lpstr>View</vt:lpstr>
      <vt:lpstr>MVC --- how do they interact</vt:lpstr>
      <vt:lpstr>MVC --- how do they interact</vt:lpstr>
      <vt:lpstr>MVC --- how do they interact</vt:lpstr>
      <vt:lpstr>MVC – can the View communicate to Controller when an Event?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MVC in iOS</dc:title>
  <dc:creator>grewe</dc:creator>
  <cp:lastModifiedBy>grewe</cp:lastModifiedBy>
  <cp:revision>9</cp:revision>
  <dcterms:created xsi:type="dcterms:W3CDTF">2012-05-08T02:26:03Z</dcterms:created>
  <dcterms:modified xsi:type="dcterms:W3CDTF">2012-05-10T01:22:50Z</dcterms:modified>
</cp:coreProperties>
</file>