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CDA13A-17C6-4B0F-AEA0-8B15CD77487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33AB20-EA5E-41FC-9AAD-35E19ED1D8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nodej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V_ZK2R8t68&amp;feature=youtu.b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</a:t>
            </a:r>
            <a:r>
              <a:rPr lang="en-US" dirty="0" err="1" smtClean="0"/>
              <a:t>Grewe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r>
              <a:rPr lang="en-US" dirty="0" smtClean="0"/>
              <a:t> coding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            Before </a:t>
            </a:r>
            <a:r>
              <a:rPr lang="en-US" dirty="0" smtClean="0"/>
              <a:t>learning MORE about </a:t>
            </a:r>
            <a:r>
              <a:rPr lang="en-US" dirty="0" err="1" smtClean="0"/>
              <a:t>NodeJS</a:t>
            </a:r>
            <a:r>
              <a:rPr lang="en-US" dirty="0" smtClean="0"/>
              <a:t>  we need to start to learn about </a:t>
            </a:r>
            <a:r>
              <a:rPr lang="en-US" dirty="0" smtClean="0"/>
              <a:t>Express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There are many </a:t>
            </a:r>
            <a:r>
              <a:rPr lang="en-US" dirty="0" smtClean="0"/>
              <a:t>useful modules that relate/extend </a:t>
            </a:r>
            <a:r>
              <a:rPr lang="en-US" dirty="0" err="1" smtClean="0"/>
              <a:t>NodeJS</a:t>
            </a:r>
            <a:r>
              <a:rPr lang="en-US" dirty="0" smtClean="0"/>
              <a:t> capabilities (like the </a:t>
            </a:r>
            <a:r>
              <a:rPr lang="en-US" dirty="0" err="1" smtClean="0"/>
              <a:t>mongodb</a:t>
            </a:r>
            <a:r>
              <a:rPr lang="en-US" dirty="0" smtClean="0"/>
              <a:t> one) and we </a:t>
            </a:r>
            <a:r>
              <a:rPr lang="en-US" smtClean="0"/>
              <a:t>will learn them </a:t>
            </a:r>
            <a:r>
              <a:rPr lang="en-US" dirty="0" smtClean="0"/>
              <a:t>as we need them</a:t>
            </a:r>
          </a:p>
          <a:p>
            <a:endParaRPr lang="en-US" dirty="0"/>
          </a:p>
          <a:p>
            <a:r>
              <a:rPr lang="en-US" dirty="0" smtClean="0"/>
              <a:t>….but you should be curious attend </a:t>
            </a:r>
            <a:r>
              <a:rPr lang="en-US" dirty="0" err="1" smtClean="0"/>
              <a:t>NodeJS</a:t>
            </a:r>
            <a:r>
              <a:rPr lang="en-US" dirty="0" smtClean="0"/>
              <a:t> meetups/ presentations and see what people are doing as well as go to the main </a:t>
            </a:r>
            <a:r>
              <a:rPr lang="en-US" dirty="0" err="1" smtClean="0"/>
              <a:t>NodeJS</a:t>
            </a:r>
            <a:r>
              <a:rPr lang="en-US" dirty="0" smtClean="0"/>
              <a:t> </a:t>
            </a:r>
            <a:r>
              <a:rPr lang="en-US" dirty="0"/>
              <a:t>website. </a:t>
            </a:r>
            <a:r>
              <a:rPr lang="en-US" dirty="0">
                <a:hlinkClick r:id="rId2"/>
              </a:rPr>
              <a:t>https://nodejs.org</a:t>
            </a:r>
            <a:endParaRPr lang="en-US" dirty="0"/>
          </a:p>
        </p:txBody>
      </p:sp>
      <p:pic>
        <p:nvPicPr>
          <p:cNvPr id="1026" name="Picture 2" descr="C:\Users\Lynne\AppData\Local\Microsoft\Windows\INetCache\IE\4H480C1L\NEXT_Log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"/>
            <a:ext cx="2705100" cy="156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ynne\AppData\Local\Microsoft\Windows\INetCache\IE\4BYOJVEF\pause-button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00175"/>
            <a:ext cx="1004887" cy="60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02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simplest – a hello world server app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 http = require('http</a:t>
            </a:r>
            <a:r>
              <a:rPr lang="en-US" dirty="0" smtClean="0"/>
              <a:t>');   //requires the http module</a:t>
            </a:r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hostname = '127.0.0.1';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port = 3000;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server = </a:t>
            </a:r>
            <a:r>
              <a:rPr lang="en-US" dirty="0" err="1"/>
              <a:t>http.createServer</a:t>
            </a:r>
            <a:r>
              <a:rPr lang="en-US" dirty="0"/>
              <a:t>((</a:t>
            </a:r>
            <a:r>
              <a:rPr lang="en-US" dirty="0" err="1"/>
              <a:t>req</a:t>
            </a:r>
            <a:r>
              <a:rPr lang="en-US" dirty="0"/>
              <a:t>, res) =&gt;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res.statusCode</a:t>
            </a:r>
            <a:r>
              <a:rPr lang="en-US" dirty="0" smtClean="0"/>
              <a:t> </a:t>
            </a:r>
            <a:r>
              <a:rPr lang="en-US" dirty="0"/>
              <a:t>= 200; </a:t>
            </a:r>
            <a:r>
              <a:rPr lang="en-US" dirty="0" smtClean="0"/>
              <a:t>          //building out the response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res.setHeader</a:t>
            </a:r>
            <a:r>
              <a:rPr lang="en-US" dirty="0"/>
              <a:t>('Content-Type', 'text/plain'); 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res.end</a:t>
            </a:r>
            <a:r>
              <a:rPr lang="en-US" dirty="0"/>
              <a:t>('Hello World\n</a:t>
            </a:r>
            <a:r>
              <a:rPr lang="en-US" dirty="0" smtClean="0"/>
              <a:t>');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});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server.listen</a:t>
            </a:r>
            <a:r>
              <a:rPr lang="en-US" dirty="0" smtClean="0"/>
              <a:t>(port</a:t>
            </a:r>
            <a:r>
              <a:rPr lang="en-US" dirty="0"/>
              <a:t>, hostname, () =&gt; </a:t>
            </a:r>
            <a:r>
              <a:rPr lang="en-US" dirty="0" smtClean="0"/>
              <a:t>{	//activate the server on port 3000</a:t>
            </a:r>
          </a:p>
          <a:p>
            <a:pPr marL="0" indent="0">
              <a:buNone/>
            </a:pPr>
            <a:r>
              <a:rPr lang="en-US" dirty="0" smtClean="0"/>
              <a:t>               console.log</a:t>
            </a:r>
            <a:r>
              <a:rPr lang="en-US" dirty="0"/>
              <a:t>(`Server running </a:t>
            </a:r>
            <a:r>
              <a:rPr lang="en-US" dirty="0" smtClean="0"/>
              <a:t>at http</a:t>
            </a:r>
            <a:r>
              <a:rPr lang="en-US" dirty="0"/>
              <a:t>://${hostname}:${port</a:t>
            </a:r>
            <a:r>
              <a:rPr lang="en-US" dirty="0" smtClean="0"/>
              <a:t>}/`);</a:t>
            </a:r>
          </a:p>
          <a:p>
            <a:pPr marL="0" indent="0">
              <a:buNone/>
            </a:pPr>
            <a:r>
              <a:rPr lang="en-US" dirty="0" smtClean="0"/>
              <a:t>         });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things are not </a:t>
            </a:r>
            <a:r>
              <a:rPr lang="en-US" dirty="0" smtClean="0"/>
              <a:t>that </a:t>
            </a:r>
            <a:r>
              <a:rPr lang="en-US" dirty="0" smtClean="0"/>
              <a:t>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going to use the </a:t>
            </a:r>
            <a:r>
              <a:rPr lang="en-US" dirty="0" err="1" smtClean="0"/>
              <a:t>WebStorm</a:t>
            </a:r>
            <a:r>
              <a:rPr lang="en-US" dirty="0" smtClean="0"/>
              <a:t> IDE.</a:t>
            </a:r>
          </a:p>
          <a:p>
            <a:r>
              <a:rPr lang="en-US" dirty="0" smtClean="0"/>
              <a:t>When you make a new project</a:t>
            </a:r>
          </a:p>
        </p:txBody>
      </p:sp>
      <p:pic>
        <p:nvPicPr>
          <p:cNvPr id="1026" name="Picture 2" descr="http://algebra.sci.csueastbay.edu/~grewe/CS3520/Mat/NodeJS/nodejs_express_file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2924175" cy="422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2743200"/>
            <a:ext cx="40014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even if you do not use an IDE but,</a:t>
            </a:r>
          </a:p>
          <a:p>
            <a:r>
              <a:rPr lang="en-US" dirty="0" smtClean="0"/>
              <a:t>Create a </a:t>
            </a:r>
            <a:r>
              <a:rPr lang="en-US" dirty="0" err="1" smtClean="0"/>
              <a:t>NodeJS</a:t>
            </a:r>
            <a:r>
              <a:rPr lang="en-US" dirty="0" smtClean="0"/>
              <a:t> project using command line</a:t>
            </a:r>
          </a:p>
          <a:p>
            <a:r>
              <a:rPr lang="en-US" dirty="0" err="1" smtClean="0"/>
              <a:t>npm</a:t>
            </a:r>
            <a:r>
              <a:rPr lang="en-US" dirty="0" smtClean="0"/>
              <a:t> tool you get a similar directory structure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7740" y="4405396"/>
            <a:ext cx="411480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NOTE:  We created a </a:t>
            </a:r>
            <a:r>
              <a:rPr lang="en-US" dirty="0" err="1" smtClean="0"/>
              <a:t>NodeJS</a:t>
            </a:r>
            <a:r>
              <a:rPr lang="en-US" dirty="0" smtClean="0"/>
              <a:t> + Express project in </a:t>
            </a:r>
            <a:r>
              <a:rPr lang="en-US" dirty="0" err="1" smtClean="0"/>
              <a:t>WebStorm</a:t>
            </a:r>
            <a:r>
              <a:rPr lang="en-US" dirty="0" smtClean="0"/>
              <a:t> (this is one of a number of project types you can create)</a:t>
            </a:r>
          </a:p>
          <a:p>
            <a:endParaRPr lang="en-US" dirty="0"/>
          </a:p>
          <a:p>
            <a:r>
              <a:rPr lang="en-US" dirty="0" smtClean="0"/>
              <a:t>See website for details on how </a:t>
            </a:r>
            <a:r>
              <a:rPr lang="en-US" dirty="0" smtClean="0">
                <a:hlinkClick r:id="rId3"/>
              </a:rPr>
              <a:t>to use </a:t>
            </a:r>
            <a:r>
              <a:rPr lang="en-US" dirty="0" err="1" smtClean="0">
                <a:hlinkClick r:id="rId3"/>
              </a:rPr>
              <a:t>Webstorm</a:t>
            </a:r>
            <a:r>
              <a:rPr lang="en-US" dirty="0" smtClean="0">
                <a:hlinkClick r:id="rId3"/>
              </a:rPr>
              <a:t> to create a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package.json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 is a simple file</a:t>
            </a:r>
          </a:p>
          <a:p>
            <a:r>
              <a:rPr lang="en-US" dirty="0" smtClean="0"/>
              <a:t>Like a ship’s manifest file</a:t>
            </a:r>
            <a:endParaRPr lang="en-US" dirty="0"/>
          </a:p>
        </p:txBody>
      </p:sp>
      <p:pic>
        <p:nvPicPr>
          <p:cNvPr id="2050" name="Picture 2" descr="http://algebra.sci.csueastbay.edu/~grewe/CS3520/Mat/NodeJS/package.j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14" y="2514600"/>
            <a:ext cx="4848225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in </a:t>
            </a:r>
            <a:r>
              <a:rPr lang="en-US" dirty="0" err="1" smtClean="0"/>
              <a:t>NodeJS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Like packages in Java or libraries in C++</a:t>
            </a:r>
          </a:p>
          <a:p>
            <a:r>
              <a:rPr lang="en-US" dirty="0" smtClean="0"/>
              <a:t>Note the </a:t>
            </a:r>
            <a:r>
              <a:rPr lang="en-US" dirty="0" err="1" smtClean="0"/>
              <a:t>package.json</a:t>
            </a:r>
            <a:r>
              <a:rPr lang="en-US" dirty="0" smtClean="0"/>
              <a:t> refers to some standard </a:t>
            </a:r>
            <a:r>
              <a:rPr lang="en-US" dirty="0" err="1" smtClean="0"/>
              <a:t>NodeJS</a:t>
            </a:r>
            <a:r>
              <a:rPr lang="en-US" dirty="0" smtClean="0"/>
              <a:t> but, there are others mentioned including:</a:t>
            </a:r>
          </a:p>
          <a:p>
            <a:endParaRPr lang="en-US" dirty="0"/>
          </a:p>
        </p:txBody>
      </p:sp>
      <p:pic>
        <p:nvPicPr>
          <p:cNvPr id="3074" name="Picture 2" descr="http://algebra.sci.csueastbay.edu/~grewe/CS3520/Mat/NodeJS/package.j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4848225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2438400"/>
            <a:ext cx="13825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 </a:t>
            </a:r>
          </a:p>
          <a:p>
            <a:r>
              <a:rPr lang="en-US" dirty="0" smtClean="0"/>
              <a:t>EJS </a:t>
            </a:r>
          </a:p>
          <a:p>
            <a:r>
              <a:rPr lang="en-US" dirty="0" smtClean="0"/>
              <a:t>MongoDB </a:t>
            </a:r>
          </a:p>
          <a:p>
            <a:r>
              <a:rPr lang="en-US" dirty="0" smtClean="0"/>
              <a:t>Body-Parser</a:t>
            </a:r>
          </a:p>
          <a:p>
            <a:r>
              <a:rPr lang="en-US" dirty="0" smtClean="0"/>
              <a:t>Cookie-Parser</a:t>
            </a:r>
          </a:p>
          <a:p>
            <a:r>
              <a:rPr lang="en-US" dirty="0" smtClean="0"/>
              <a:t>Morgan</a:t>
            </a:r>
          </a:p>
          <a:p>
            <a:r>
              <a:rPr lang="en-US" dirty="0" smtClean="0"/>
              <a:t>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3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use a module it must be installed in your project and referenced in your </a:t>
            </a:r>
            <a:r>
              <a:rPr lang="en-US" dirty="0" err="1" smtClean="0"/>
              <a:t>package.json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4572000"/>
          </a:xfrm>
        </p:spPr>
        <p:txBody>
          <a:bodyPr/>
          <a:lstStyle/>
          <a:p>
            <a:r>
              <a:rPr lang="en-US" dirty="0" smtClean="0"/>
              <a:t>HOW TO INSTALL</a:t>
            </a:r>
          </a:p>
          <a:p>
            <a:pPr marL="320040" lvl="1" indent="0">
              <a:buNone/>
            </a:pPr>
            <a:r>
              <a:rPr lang="en-US" dirty="0" smtClean="0"/>
              <a:t>in terminal window in project type the following:</a:t>
            </a:r>
          </a:p>
          <a:p>
            <a:pPr marL="320040" lvl="1" indent="0">
              <a:buNone/>
            </a:pPr>
            <a:r>
              <a:rPr lang="en-US" b="1" i="1" dirty="0" err="1"/>
              <a:t>npm</a:t>
            </a:r>
            <a:r>
              <a:rPr lang="en-US" b="1" i="1" dirty="0"/>
              <a:t> install &lt;module name&gt;</a:t>
            </a:r>
          </a:p>
        </p:txBody>
      </p:sp>
    </p:spTree>
    <p:extLst>
      <p:ext uri="{BB962C8B-B14F-4D97-AF65-F5344CB8AC3E}">
        <p14:creationId xmlns:p14="http://schemas.microsoft.com/office/powerpoint/2010/main" val="6528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installing </a:t>
            </a:r>
            <a:r>
              <a:rPr lang="en-US" dirty="0" err="1" smtClean="0"/>
              <a:t>mongodb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WEBSTORM: Bring </a:t>
            </a:r>
            <a:r>
              <a:rPr lang="en-US" dirty="0"/>
              <a:t>up the terminal window in </a:t>
            </a:r>
            <a:r>
              <a:rPr lang="en-US" dirty="0" err="1"/>
              <a:t>WebStorm</a:t>
            </a:r>
            <a:r>
              <a:rPr lang="en-US" dirty="0"/>
              <a:t> (go to View-&gt;Tools Window-&gt; Terminal) AND execute the following `NPM` command</a:t>
            </a:r>
          </a:p>
          <a:p>
            <a:pPr lvl="2"/>
            <a:r>
              <a:rPr lang="en-US" dirty="0" err="1"/>
              <a:t>npm</a:t>
            </a:r>
            <a:r>
              <a:rPr lang="en-US" dirty="0"/>
              <a:t> install </a:t>
            </a:r>
            <a:r>
              <a:rPr lang="en-US" dirty="0" err="1"/>
              <a:t>mongodb</a:t>
            </a:r>
            <a:r>
              <a:rPr lang="en-US" dirty="0"/>
              <a:t> </a:t>
            </a:r>
            <a:r>
              <a:rPr lang="en-US" dirty="0" smtClean="0"/>
              <a:t>–save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Results in ALSO adding the</a:t>
            </a:r>
            <a:br>
              <a:rPr lang="en-US" dirty="0" smtClean="0"/>
            </a:br>
            <a:r>
              <a:rPr lang="en-US" dirty="0" smtClean="0"/>
              <a:t>dependency to the </a:t>
            </a:r>
            <a:r>
              <a:rPr lang="en-US" dirty="0" err="1" smtClean="0"/>
              <a:t>package.json</a:t>
            </a:r>
            <a:endParaRPr lang="en-US" dirty="0"/>
          </a:p>
          <a:p>
            <a:endParaRPr lang="en-US" b="1" dirty="0"/>
          </a:p>
        </p:txBody>
      </p:sp>
      <p:pic>
        <p:nvPicPr>
          <p:cNvPr id="4098" name="Picture 2" descr="http://algebra.sci.csueastbay.edu/~grewe/CS3520/Mat/NodeJS/Heroku/heroku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06451"/>
            <a:ext cx="3867192" cy="328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791199"/>
            <a:ext cx="4357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we will learn later about MongoDB which</a:t>
            </a:r>
          </a:p>
          <a:p>
            <a:r>
              <a:rPr lang="en-US" dirty="0" smtClean="0"/>
              <a:t>is a </a:t>
            </a:r>
            <a:r>
              <a:rPr lang="en-US" dirty="0" err="1" smtClean="0"/>
              <a:t>NOSql</a:t>
            </a:r>
            <a:r>
              <a:rPr lang="en-US" dirty="0" smtClean="0"/>
              <a:t>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add use of a module inside a </a:t>
            </a:r>
            <a:r>
              <a:rPr lang="en-US" dirty="0" err="1" smtClean="0"/>
              <a:t>NodeJS</a:t>
            </a:r>
            <a:r>
              <a:rPr lang="en-US" dirty="0" smtClean="0"/>
              <a:t> file </a:t>
            </a:r>
            <a:r>
              <a:rPr lang="en-US" dirty="0" smtClean="0">
                <a:sym typeface="Wingdings" panose="05000000000000000000" pitchFamily="2" charset="2"/>
              </a:rPr>
              <a:t> use the require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// </a:t>
            </a:r>
            <a:r>
              <a:rPr lang="en-US" dirty="0" smtClean="0"/>
              <a:t>main.js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err="1">
                <a:solidFill>
                  <a:srgbClr val="FF0000"/>
                </a:solidFill>
              </a:rPr>
              <a:t>var</a:t>
            </a:r>
            <a:r>
              <a:rPr lang="en-US" b="1" dirty="0">
                <a:solidFill>
                  <a:srgbClr val="FF0000"/>
                </a:solidFill>
              </a:rPr>
              <a:t> greetings = require("./greetings.js</a:t>
            </a:r>
            <a:r>
              <a:rPr lang="en-US" b="1" dirty="0" smtClean="0">
                <a:solidFill>
                  <a:srgbClr val="FF0000"/>
                </a:solidFill>
              </a:rPr>
              <a:t>");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"</a:t>
            </a:r>
            <a:r>
              <a:rPr lang="en-US" dirty="0" smtClean="0"/>
              <a:t>Hello“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greetings.sayHelloInEnglish</a:t>
            </a:r>
            <a:r>
              <a:rPr lang="en-US" b="1" dirty="0" smtClean="0">
                <a:solidFill>
                  <a:srgbClr val="00B050"/>
                </a:solidFill>
              </a:rPr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"</a:t>
            </a:r>
            <a:r>
              <a:rPr lang="en-US" dirty="0" err="1" smtClean="0"/>
              <a:t>Hola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greetings.sayHelloInSpanish</a:t>
            </a:r>
            <a:r>
              <a:rPr lang="en-US" b="1" dirty="0" smtClean="0">
                <a:solidFill>
                  <a:srgbClr val="00B050"/>
                </a:solidFill>
              </a:rPr>
              <a:t>();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9105" y="3657600"/>
            <a:ext cx="4064895" cy="230832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Basically, you create an “object”  variable</a:t>
            </a:r>
            <a:br>
              <a:rPr lang="en-US" dirty="0" smtClean="0"/>
            </a:br>
            <a:r>
              <a:rPr lang="en-US" dirty="0" smtClean="0"/>
              <a:t>in this case called greetings that represents </a:t>
            </a:r>
            <a:br>
              <a:rPr lang="en-US" dirty="0" smtClean="0"/>
            </a:br>
            <a:r>
              <a:rPr lang="en-US" dirty="0" smtClean="0"/>
              <a:t>the code in the loaded JS module (greetings.js)</a:t>
            </a:r>
          </a:p>
          <a:p>
            <a:endParaRPr lang="en-US" dirty="0"/>
          </a:p>
          <a:p>
            <a:r>
              <a:rPr lang="en-US" dirty="0" smtClean="0"/>
              <a:t>Then to access a method you simply invoke</a:t>
            </a:r>
            <a:br>
              <a:rPr lang="en-US" dirty="0" smtClean="0"/>
            </a:br>
            <a:r>
              <a:rPr lang="en-US" b="1" dirty="0" err="1" smtClean="0">
                <a:solidFill>
                  <a:srgbClr val="00B050"/>
                </a:solidFill>
              </a:rPr>
              <a:t>variableName.methodName</a:t>
            </a:r>
            <a:r>
              <a:rPr lang="en-US" b="1" dirty="0" smtClean="0">
                <a:solidFill>
                  <a:srgbClr val="00B050"/>
                </a:solidFill>
              </a:rPr>
              <a:t>(****)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receive requests and build responses in </a:t>
            </a:r>
            <a:r>
              <a:rPr lang="en-US" dirty="0" err="1" smtClean="0"/>
              <a:t>NodeJS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can use the basic http module we saw in our hello world repeated below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 we can use Express the E in MEAN – </a:t>
            </a:r>
            <a:r>
              <a:rPr lang="en-US" dirty="0"/>
              <a:t>minimal and flexible Node.js web application framework that provides a robust set of features for web and mobile applications. Provides EASIER WAY (than just </a:t>
            </a:r>
            <a:r>
              <a:rPr lang="en-US" dirty="0" err="1"/>
              <a:t>N</a:t>
            </a:r>
            <a:r>
              <a:rPr lang="en-US" dirty="0" err="1" smtClean="0"/>
              <a:t>odeJS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0" y="1752600"/>
            <a:ext cx="5181600" cy="373380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400" b="1" dirty="0" err="1" smtClean="0"/>
              <a:t>const</a:t>
            </a:r>
            <a:r>
              <a:rPr lang="en-US" sz="1400" b="1" dirty="0" smtClean="0"/>
              <a:t> http = require('http');   //</a:t>
            </a:r>
            <a:r>
              <a:rPr lang="en-US" sz="1400" dirty="0" smtClean="0"/>
              <a:t>requires the http module</a:t>
            </a:r>
          </a:p>
          <a:p>
            <a:pPr marL="0" indent="0">
              <a:buFont typeface="Wingdings 2"/>
              <a:buNone/>
            </a:pPr>
            <a:r>
              <a:rPr lang="en-US" sz="1400" dirty="0" err="1" smtClean="0"/>
              <a:t>const</a:t>
            </a:r>
            <a:r>
              <a:rPr lang="en-US" sz="1400" dirty="0" smtClean="0"/>
              <a:t> hostname = '127.0.0.1'; </a:t>
            </a:r>
          </a:p>
          <a:p>
            <a:pPr marL="0" indent="0">
              <a:buFont typeface="Wingdings 2"/>
              <a:buNone/>
            </a:pPr>
            <a:r>
              <a:rPr lang="en-US" sz="1400" dirty="0" err="1" smtClean="0"/>
              <a:t>const</a:t>
            </a:r>
            <a:r>
              <a:rPr lang="en-US" sz="1400" dirty="0" smtClean="0"/>
              <a:t> port = 3000; </a:t>
            </a:r>
          </a:p>
          <a:p>
            <a:pPr marL="0" indent="0">
              <a:buFont typeface="Wingdings 2"/>
              <a:buNone/>
            </a:pPr>
            <a:endParaRPr lang="en-US" sz="1400" dirty="0" smtClean="0"/>
          </a:p>
          <a:p>
            <a:pPr marL="0" indent="0">
              <a:buFont typeface="Wingdings 2"/>
              <a:buNone/>
            </a:pPr>
            <a:r>
              <a:rPr lang="en-US" sz="1400" dirty="0" err="1" smtClean="0"/>
              <a:t>const</a:t>
            </a:r>
            <a:r>
              <a:rPr lang="en-US" sz="1400" dirty="0" smtClean="0"/>
              <a:t> server = </a:t>
            </a:r>
            <a:r>
              <a:rPr lang="en-US" sz="1400" dirty="0" err="1" smtClean="0"/>
              <a:t>http.createServer</a:t>
            </a:r>
            <a:r>
              <a:rPr lang="en-US" sz="1400" dirty="0" smtClean="0"/>
              <a:t>((</a:t>
            </a:r>
            <a:r>
              <a:rPr lang="en-US" sz="1400" dirty="0" err="1" smtClean="0"/>
              <a:t>req</a:t>
            </a:r>
            <a:r>
              <a:rPr lang="en-US" sz="1400" dirty="0" smtClean="0"/>
              <a:t>, res) =&gt; { </a:t>
            </a:r>
          </a:p>
          <a:p>
            <a:pPr marL="0" indent="0">
              <a:buFont typeface="Wingdings 2"/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res.statusCode</a:t>
            </a:r>
            <a:r>
              <a:rPr lang="en-US" sz="1400" dirty="0" smtClean="0"/>
              <a:t> = 200;           //building out the response</a:t>
            </a:r>
          </a:p>
          <a:p>
            <a:pPr marL="0" indent="0">
              <a:buFont typeface="Wingdings 2"/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res.setHeader</a:t>
            </a:r>
            <a:r>
              <a:rPr lang="en-US" sz="1400" dirty="0" smtClean="0"/>
              <a:t>('Content-Type', 'text/plain'); 		</a:t>
            </a:r>
          </a:p>
          <a:p>
            <a:pPr marL="0" indent="0">
              <a:buFont typeface="Wingdings 2"/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res.end</a:t>
            </a:r>
            <a:r>
              <a:rPr lang="en-US" sz="1400" dirty="0" smtClean="0"/>
              <a:t>('Hello World\n');</a:t>
            </a:r>
          </a:p>
          <a:p>
            <a:pPr marL="0" indent="0">
              <a:buFont typeface="Wingdings 2"/>
              <a:buNone/>
            </a:pPr>
            <a:r>
              <a:rPr lang="en-US" sz="1400" dirty="0" smtClean="0"/>
              <a:t>         });</a:t>
            </a:r>
          </a:p>
          <a:p>
            <a:pPr marL="0" indent="0">
              <a:buFont typeface="Wingdings 2"/>
              <a:buNone/>
            </a:pPr>
            <a:endParaRPr lang="en-US" sz="1400" dirty="0" smtClean="0"/>
          </a:p>
          <a:p>
            <a:pPr marL="0" indent="0">
              <a:buFont typeface="Wingdings 2"/>
              <a:buNone/>
            </a:pPr>
            <a:r>
              <a:rPr lang="en-US" sz="1400" dirty="0" err="1" smtClean="0"/>
              <a:t>server.listen</a:t>
            </a:r>
            <a:r>
              <a:rPr lang="en-US" sz="1400" dirty="0" smtClean="0"/>
              <a:t>(port, hostname, () =&gt; {	//activate the server on port 3000</a:t>
            </a:r>
          </a:p>
          <a:p>
            <a:pPr marL="0" indent="0">
              <a:buFont typeface="Wingdings 2"/>
              <a:buNone/>
            </a:pPr>
            <a:r>
              <a:rPr lang="en-US" sz="1400" dirty="0" smtClean="0"/>
              <a:t>               console.log(`Server running at http://${hostname}:${port}/`);</a:t>
            </a:r>
          </a:p>
          <a:p>
            <a:pPr marL="0" indent="0">
              <a:buFont typeface="Wingdings 2"/>
              <a:buNone/>
            </a:pPr>
            <a:r>
              <a:rPr lang="en-US" sz="1400" dirty="0" smtClean="0"/>
              <a:t>         });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43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476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NodeJS coding basics</vt:lpstr>
      <vt:lpstr>The simplest – a hello world server app </vt:lpstr>
      <vt:lpstr>Well things are not that simple</vt:lpstr>
      <vt:lpstr>package.json</vt:lpstr>
      <vt:lpstr>Modules in NodeJS</vt:lpstr>
      <vt:lpstr>To use a module it must be installed in your project and referenced in your package.json file</vt:lpstr>
      <vt:lpstr>Example installing mongodb module</vt:lpstr>
      <vt:lpstr>How do you add use of a module inside a NodeJS file  use the require method</vt:lpstr>
      <vt:lpstr>How do we receive requests and build responses in NodeJS</vt:lpstr>
      <vt:lpstr>NEXT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NodeJS coding basics</dc:title>
  <dc:creator>Windows User</dc:creator>
  <cp:lastModifiedBy>Windows User</cp:lastModifiedBy>
  <cp:revision>20</cp:revision>
  <dcterms:created xsi:type="dcterms:W3CDTF">2017-08-24T21:28:41Z</dcterms:created>
  <dcterms:modified xsi:type="dcterms:W3CDTF">2017-08-24T22:16:13Z</dcterms:modified>
</cp:coreProperties>
</file>