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sldIdLst>
    <p:sldId id="363" r:id="rId2"/>
    <p:sldId id="334" r:id="rId3"/>
    <p:sldId id="359" r:id="rId4"/>
    <p:sldId id="327" r:id="rId5"/>
    <p:sldId id="362" r:id="rId6"/>
    <p:sldId id="328" r:id="rId7"/>
    <p:sldId id="329" r:id="rId8"/>
    <p:sldId id="360" r:id="rId9"/>
    <p:sldId id="330" r:id="rId10"/>
    <p:sldId id="33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99CC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5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FF5F1650-4ED8-4173-B5CA-307757F47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AC4041-DD9C-4AA1-98B4-792B350575AC}" type="slidenum">
              <a:rPr lang="en-US">
                <a:latin typeface="Arial" charset="0"/>
              </a:rPr>
              <a:pPr/>
              <a:t>2</a:t>
            </a:fld>
            <a:endParaRPr lang="en-US">
              <a:latin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A14F5-5B1C-4AAA-A84B-C0167F4BB8BC}" type="slidenum">
              <a:rPr lang="en-US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1BBE41-13A3-498F-953F-8B5B1A8F2FA9}" type="slidenum">
              <a:rPr lang="en-US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45F206-DAAB-43E8-BD44-2C7141EC7DB0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128D06-7471-4B4B-A14C-E188F93D4955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DAF10A-28FB-4440-8A90-7266B4FC6611}" type="slidenum">
              <a:rPr lang="en-US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962400"/>
            <a:ext cx="6400800" cy="1752600"/>
          </a:xfrm>
        </p:spPr>
        <p:txBody>
          <a:bodyPr/>
          <a:lstStyle>
            <a:lvl1pPr marL="0" indent="0" algn="ctr">
              <a:defRPr sz="4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sz="1000" b="0" smtClean="0"/>
            </a:lvl1pPr>
          </a:lstStyle>
          <a:p>
            <a:pPr>
              <a:defRPr/>
            </a:pPr>
            <a:r>
              <a:rPr lang="en-US"/>
              <a:t>1-</a:t>
            </a:r>
            <a:fld id="{A65C529E-9165-46B2-BD06-1D0F85D1F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A1293D-B753-4204-89BE-ADA93ADFAFB5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30F240-C2AF-49E9-9411-F8AD6389F70C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A10877-1F98-45E8-B32D-3703F6E47E0D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F85AC4-A864-4468-8D4A-42A704DE08F0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2B748B-AF90-4E86-9A40-2BE67E45695A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1A6C7A-4511-4E4B-90CE-BCFD82FE37F2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ADFEA5-4C50-41CA-9966-6F506C8E5661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2D01B1-2FA0-417F-BDB8-18772534065B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6454A6-0BD4-4498-8B7B-FB593229C22B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9A077F-2DA0-4656-87FD-F650DEA1A2C0}" type="slidenum">
              <a:rPr lang="en-US"/>
              <a:pPr>
                <a:defRPr/>
              </a:pPr>
              <a:t>‹#›</a:t>
            </a:fld>
            <a:endParaRPr lang="en-US" sz="1000" b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52400" y="914400"/>
            <a:ext cx="8915400" cy="586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1" smtClean="0">
                <a:latin typeface="Arial" pitchFamily="34" charset="0"/>
              </a:defRPr>
            </a:lvl1pPr>
          </a:lstStyle>
          <a:p>
            <a:pPr>
              <a:defRPr/>
            </a:pPr>
            <a:fld id="{9F7F9A50-278B-4B0A-9429-075A4F5C591B}" type="slidenum">
              <a:rPr lang="en-US"/>
              <a:pPr>
                <a:defRPr/>
              </a:pPr>
              <a:t>‹#›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2390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Sets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72400" cy="1905000"/>
          </a:xfrm>
        </p:spPr>
        <p:txBody>
          <a:bodyPr/>
          <a:lstStyle/>
          <a:p>
            <a:pPr eaLnBrk="1" hangingPunct="1"/>
            <a:r>
              <a:rPr lang="en-US" smtClean="0"/>
              <a:t>CS3240, L. grewe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E3FD86-405D-4982-94F6-95CAF678D5A2}" type="slidenum">
              <a:rPr lang="en-US">
                <a:latin typeface="Arial" charset="0"/>
              </a:rPr>
              <a:pPr/>
              <a:t>1</a:t>
            </a:fld>
            <a:endParaRPr lang="en-US" sz="1000" b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E2FC958-1596-4667-9507-B4FFDD3199CB}" type="slidenum">
              <a:rPr lang="en-US">
                <a:latin typeface="Arial" charset="0"/>
              </a:rPr>
              <a:pPr/>
              <a:t>10</a:t>
            </a:fld>
            <a:endParaRPr lang="en-US" sz="1000" b="0">
              <a:latin typeface="Arial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Sets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marL="0" indent="0" algn="just" eaLnBrk="1" hangingPunct="1"/>
            <a:r>
              <a:rPr lang="en-US" i="1" smtClean="0">
                <a:cs typeface="Times New Roman" pitchFamily="18" charset="0"/>
              </a:rPr>
              <a:t>If sets A and B are represented as lists, what list operations would implement set union?</a:t>
            </a:r>
          </a:p>
          <a:p>
            <a:pPr marL="0" indent="0" algn="just" eaLnBrk="1" hangingPunct="1"/>
            <a:endParaRPr lang="en-US" i="1" smtClean="0">
              <a:cs typeface="Times New Roman" pitchFamily="18" charset="0"/>
            </a:endParaRPr>
          </a:p>
          <a:p>
            <a:pPr marL="0" indent="0" algn="just" eaLnBrk="1" hangingPunct="1"/>
            <a:r>
              <a:rPr lang="en-US" i="1" smtClean="0">
                <a:cs typeface="Times New Roman" pitchFamily="18" charset="0"/>
              </a:rPr>
              <a:t>Set intersection?</a:t>
            </a:r>
          </a:p>
          <a:p>
            <a:pPr marL="0" indent="0" algn="just" eaLnBrk="1" hangingPunct="1"/>
            <a:endParaRPr lang="en-US" i="1" smtClean="0">
              <a:cs typeface="Times New Roman" pitchFamily="18" charset="0"/>
            </a:endParaRPr>
          </a:p>
          <a:p>
            <a:pPr marL="0" indent="0" algn="just" eaLnBrk="1" hangingPunct="1"/>
            <a:r>
              <a:rPr lang="en-US" i="1" smtClean="0">
                <a:cs typeface="Times New Roman" pitchFamily="18" charset="0"/>
              </a:rPr>
              <a:t>Set difference?</a:t>
            </a:r>
          </a:p>
          <a:p>
            <a:pPr marL="0" indent="0" algn="just" eaLnBrk="1" hangingPunct="1"/>
            <a:endParaRPr lang="en-US" i="1" smtClean="0">
              <a:cs typeface="Times New Roman" pitchFamily="18" charset="0"/>
            </a:endParaRPr>
          </a:p>
          <a:p>
            <a:pPr marL="0" indent="0" algn="just" eaLnBrk="1" hangingPunct="1"/>
            <a:r>
              <a:rPr lang="en-US" i="1" smtClean="0">
                <a:cs typeface="Times New Roman" pitchFamily="18" charset="0"/>
              </a:rPr>
              <a:t>Which list implementation would be more efficient?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7A03C8-7164-4359-8F18-6F0294B92BF4}" type="slidenum">
              <a:rPr lang="en-US">
                <a:latin typeface="Arial" charset="0"/>
              </a:rPr>
              <a:pPr/>
              <a:t>2</a:t>
            </a:fld>
            <a:endParaRPr lang="en-US" sz="1000" b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762000" y="1600200"/>
            <a:ext cx="7848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dirty="0" smtClean="0"/>
              <a:t>Describe </a:t>
            </a:r>
            <a:r>
              <a:rPr lang="en-US" dirty="0"/>
              <a:t>a </a:t>
            </a:r>
            <a:r>
              <a:rPr lang="en-US" dirty="0">
                <a:solidFill>
                  <a:schemeClr val="accent2"/>
                </a:solidFill>
              </a:rPr>
              <a:t>set </a:t>
            </a:r>
            <a:r>
              <a:rPr lang="en-US" dirty="0"/>
              <a:t>at the </a:t>
            </a:r>
            <a:r>
              <a:rPr lang="en-US" dirty="0">
                <a:solidFill>
                  <a:schemeClr val="accent2"/>
                </a:solidFill>
              </a:rPr>
              <a:t>logical level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implement</a:t>
            </a:r>
            <a:r>
              <a:rPr lang="en-US" dirty="0"/>
              <a:t> a set both </a:t>
            </a:r>
            <a:r>
              <a:rPr lang="en-US" dirty="0">
                <a:solidFill>
                  <a:schemeClr val="accent2"/>
                </a:solidFill>
              </a:rPr>
              <a:t>explicitly</a:t>
            </a:r>
            <a:r>
              <a:rPr lang="en-US" dirty="0"/>
              <a:t> and implicitly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6B7988E-9F7F-4675-B72E-AF644A5F55D6}" type="slidenum">
              <a:rPr lang="en-US">
                <a:latin typeface="Arial" charset="0"/>
              </a:rPr>
              <a:pPr/>
              <a:t>3</a:t>
            </a:fld>
            <a:endParaRPr lang="en-US" sz="1000" b="0">
              <a:latin typeface="Arial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Sets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7848600" cy="476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400" b="1">
                <a:solidFill>
                  <a:schemeClr val="accent2"/>
                </a:solidFill>
              </a:rPr>
              <a:t>Set</a:t>
            </a:r>
          </a:p>
          <a:p>
            <a:pPr>
              <a:spcBef>
                <a:spcPct val="30000"/>
              </a:spcBef>
            </a:pPr>
            <a:r>
              <a:rPr lang="en-US" sz="2400"/>
              <a:t>An unordered collection of distinct values (items or components), chosen from the possible values of a single data type, called the component or base type</a:t>
            </a:r>
          </a:p>
          <a:p>
            <a:pPr>
              <a:spcBef>
                <a:spcPct val="3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Base type</a:t>
            </a:r>
            <a:endParaRPr lang="en-US" sz="2400" b="1" i="1">
              <a:solidFill>
                <a:schemeClr val="accent2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400">
                <a:cs typeface="Times New Roman" pitchFamily="18" charset="0"/>
              </a:rPr>
              <a:t>The type of the items in the set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Cardinality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400">
                <a:cs typeface="Times New Roman" pitchFamily="18" charset="0"/>
              </a:rPr>
              <a:t>The number of items in a set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chemeClr val="accent2"/>
                </a:solidFill>
                <a:cs typeface="Times New Roman" pitchFamily="18" charset="0"/>
              </a:rPr>
              <a:t>Subset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A set contained within another set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7120B3A-E2A0-4E2C-A4DC-5870FA880AFC}" type="slidenum">
              <a:rPr lang="en-US">
                <a:latin typeface="Arial" charset="0"/>
              </a:rPr>
              <a:pPr/>
              <a:t>4</a:t>
            </a:fld>
            <a:endParaRPr lang="en-US" sz="1000" b="0">
              <a:latin typeface="Arial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239000" cy="685800"/>
          </a:xfrm>
        </p:spPr>
        <p:txBody>
          <a:bodyPr/>
          <a:lstStyle/>
          <a:p>
            <a:pPr eaLnBrk="1" hangingPunct="1"/>
            <a:r>
              <a:rPr lang="en-US" smtClean="0"/>
              <a:t>Sets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5105400"/>
          </a:xfrm>
        </p:spPr>
        <p:txBody>
          <a:bodyPr/>
          <a:lstStyle/>
          <a:p>
            <a:pPr marL="50800" indent="12700" algn="just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  <a:cs typeface="Times New Roman" pitchFamily="18" charset="0"/>
              </a:rPr>
              <a:t>Universal set</a:t>
            </a:r>
          </a:p>
          <a:p>
            <a:pPr marL="50800" indent="12700" algn="just"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A set that contains all the values of the base type</a:t>
            </a:r>
          </a:p>
          <a:p>
            <a:pPr marL="50800" indent="12700" algn="just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  <a:cs typeface="Times New Roman" pitchFamily="18" charset="0"/>
              </a:rPr>
              <a:t>Empty set</a:t>
            </a:r>
            <a:endParaRPr lang="en-US" smtClean="0">
              <a:cs typeface="Times New Roman" pitchFamily="18" charset="0"/>
            </a:endParaRPr>
          </a:p>
          <a:p>
            <a:pPr marL="50800" indent="12700" algn="just"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A set with no members</a:t>
            </a:r>
          </a:p>
          <a:p>
            <a:pPr marL="50800" indent="12700" algn="just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  <a:cs typeface="Times New Roman" pitchFamily="18" charset="0"/>
              </a:rPr>
              <a:t>Set union</a:t>
            </a:r>
            <a:endParaRPr lang="en-US" smtClean="0">
              <a:cs typeface="Times New Roman" pitchFamily="18" charset="0"/>
            </a:endParaRPr>
          </a:p>
          <a:p>
            <a:pPr marL="50800" indent="12700" algn="just"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A set made up of all the items in either sets</a:t>
            </a:r>
          </a:p>
          <a:p>
            <a:pPr marL="50800" indent="12700" algn="just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  <a:cs typeface="Times New Roman" pitchFamily="18" charset="0"/>
              </a:rPr>
              <a:t>Set intersection</a:t>
            </a:r>
          </a:p>
          <a:p>
            <a:pPr marL="50800" indent="12700" algn="just"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A set made up of all the items in both sets</a:t>
            </a:r>
          </a:p>
          <a:p>
            <a:pPr marL="50800" indent="12700" algn="just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  <a:cs typeface="Times New Roman" pitchFamily="18" charset="0"/>
              </a:rPr>
              <a:t>Set difference</a:t>
            </a:r>
          </a:p>
          <a:p>
            <a:pPr marL="50800" indent="12700" algn="just"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A set made up of all the items </a:t>
            </a:r>
            <a:r>
              <a:rPr lang="en-US" smtClean="0">
                <a:cs typeface="Times" pitchFamily="64" charset="0"/>
              </a:rPr>
              <a:t>in the first set that are not in the second set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BC424C-B29B-4709-AC82-8BD1399EEE66}" type="slidenum">
              <a:rPr lang="en-US">
                <a:latin typeface="Arial" charset="0"/>
              </a:rPr>
              <a:pPr/>
              <a:t>5</a:t>
            </a:fld>
            <a:endParaRPr lang="en-US" sz="1000" b="0">
              <a:latin typeface="Arial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smtClean="0"/>
              <a:t>Given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	SetA = {X, Y, Z, A, B}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	SetB = {A, C, W, Z}</a:t>
            </a:r>
          </a:p>
          <a:p>
            <a:pPr eaLnBrk="1" hangingPunct="1">
              <a:lnSpc>
                <a:spcPct val="90000"/>
              </a:lnSpc>
            </a:pPr>
            <a:endParaRPr lang="en-US" i="1" smtClean="0"/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What is SetA union SetB?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What is SetA intersection SetB?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What is SetA - SetB (difference)?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Give a subset of SetA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Give a proper subset of SetB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F45164B-6E43-47A3-91F7-2BC38A9ACD5E}" type="slidenum">
              <a:rPr lang="en-US">
                <a:latin typeface="Arial" charset="0"/>
              </a:rPr>
              <a:pPr/>
              <a:t>6</a:t>
            </a:fld>
            <a:endParaRPr lang="en-US" sz="1000" b="0">
              <a:latin typeface="Arial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Sets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indent="0" eaLnBrk="1" hangingPunct="1"/>
            <a:r>
              <a:rPr lang="en-US" b="1" smtClean="0"/>
              <a:t>Beware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At the Logical Level s</a:t>
            </a:r>
            <a:r>
              <a:rPr lang="en-US" smtClean="0">
                <a:cs typeface="Times New Roman" pitchFamily="18" charset="0"/>
              </a:rPr>
              <a:t>ets can not contain duplicates  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Inserting a duplicate item into a set does not change the set</a:t>
            </a:r>
          </a:p>
          <a:p>
            <a:pPr lvl="1" eaLnBrk="1" hangingPunct="1"/>
            <a:r>
              <a:rPr lang="en-US" smtClean="0">
                <a:cs typeface="Times New Roman" pitchFamily="18" charset="0"/>
              </a:rPr>
              <a:t> </a:t>
            </a:r>
            <a:r>
              <a:rPr lang="en-US" smtClean="0">
                <a:cs typeface="Times" pitchFamily="64" charset="0"/>
              </a:rPr>
              <a:t>Sets are not ordered</a:t>
            </a:r>
          </a:p>
          <a:p>
            <a:pPr marL="0" indent="0" eaLnBrk="1" hangingPunct="1"/>
            <a:r>
              <a:rPr lang="en-US" smtClean="0"/>
              <a:t>This does </a:t>
            </a:r>
            <a:r>
              <a:rPr lang="en-US" b="1" smtClean="0"/>
              <a:t>not</a:t>
            </a:r>
            <a:r>
              <a:rPr lang="en-US" smtClean="0"/>
              <a:t> mean that we cannot implement a set using an ordered structure with duplicates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875C14A-1849-4261-BC98-5557C5C222D1}" type="slidenum">
              <a:rPr lang="en-US">
                <a:latin typeface="Arial" charset="0"/>
              </a:rPr>
              <a:pPr/>
              <a:t>7</a:t>
            </a:fld>
            <a:endParaRPr lang="en-US" sz="1000" b="0">
              <a:latin typeface="Arial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Sets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343400"/>
          </a:xfrm>
        </p:spPr>
        <p:txBody>
          <a:bodyPr/>
          <a:lstStyle/>
          <a:p>
            <a:pPr marL="0" indent="0" eaLnBrk="1" hangingPunct="1"/>
            <a:r>
              <a:rPr lang="en-US" sz="2400" b="1" smtClean="0">
                <a:solidFill>
                  <a:schemeClr val="accent2"/>
                </a:solidFill>
                <a:cs typeface="Times New Roman" pitchFamily="18" charset="0"/>
              </a:rPr>
              <a:t>Explicit implementation </a:t>
            </a:r>
          </a:p>
          <a:p>
            <a:pPr marL="0" indent="0" eaLnBrk="1" hangingPunct="1"/>
            <a:r>
              <a:rPr lang="en-US" sz="2400" smtClean="0">
                <a:cs typeface="Times New Roman" pitchFamily="18" charset="0"/>
              </a:rPr>
              <a:t>Each item in the base type has a representation in each instance of a set; the representation is either true (item is in the set) or false (item is not in the set)</a:t>
            </a:r>
            <a:endParaRPr lang="en-US" sz="2400" b="1" smtClean="0">
              <a:solidFill>
                <a:schemeClr val="accent2"/>
              </a:solidFill>
              <a:cs typeface="Times New Roman" pitchFamily="18" charset="0"/>
            </a:endParaRPr>
          </a:p>
          <a:p>
            <a:pPr marL="0" indent="0" eaLnBrk="1" hangingPunct="1"/>
            <a:r>
              <a:rPr lang="en-US" sz="2400" b="1" smtClean="0">
                <a:solidFill>
                  <a:schemeClr val="accent2"/>
                </a:solidFill>
                <a:cs typeface="Times New Roman" pitchFamily="18" charset="0"/>
              </a:rPr>
              <a:t>Bit Vector </a:t>
            </a:r>
          </a:p>
          <a:p>
            <a:pPr marL="0" indent="0" eaLnBrk="1" hangingPunct="1"/>
            <a:r>
              <a:rPr lang="en-US" sz="2400" smtClean="0">
                <a:cs typeface="Times New Roman" pitchFamily="18" charset="0"/>
              </a:rPr>
              <a:t>An array of Boolean flags, with each item in the base type mapped to a specific flag (index)</a:t>
            </a:r>
          </a:p>
          <a:p>
            <a:pPr marL="0" indent="0" eaLnBrk="1" hangingPunct="1">
              <a:lnSpc>
                <a:spcPct val="50000"/>
              </a:lnSpc>
            </a:pPr>
            <a:r>
              <a:rPr lang="en-US" sz="2400" smtClean="0">
                <a:cs typeface="Times New Roman" pitchFamily="18" charset="0"/>
              </a:rPr>
              <a:t> </a:t>
            </a:r>
          </a:p>
          <a:p>
            <a:pPr marL="0" indent="0" eaLnBrk="1" hangingPunct="1"/>
            <a:r>
              <a:rPr lang="en-US" sz="2400" smtClean="0">
                <a:cs typeface="Times" pitchFamily="64" charset="0"/>
              </a:rPr>
              <a:t>Algorithms use Boolean operations</a:t>
            </a:r>
            <a:r>
              <a:rPr lang="en-US" sz="2400" smtClean="0"/>
              <a:t> </a:t>
            </a:r>
          </a:p>
          <a:p>
            <a:pPr marL="0" indent="0" eaLnBrk="1" hangingPunct="1"/>
            <a:r>
              <a:rPr lang="en-US" sz="2400" i="1" smtClean="0"/>
              <a:t>To what is space for each set instance proportional?</a:t>
            </a:r>
            <a:endParaRPr lang="en-US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2FB8CC6-D409-45AC-9003-CAB2AA8B515D}" type="slidenum">
              <a:rPr lang="en-US">
                <a:latin typeface="Arial" charset="0"/>
              </a:rPr>
              <a:pPr/>
              <a:t>8</a:t>
            </a:fld>
            <a:endParaRPr lang="en-US" sz="1000" b="0">
              <a:latin typeface="Arial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Sets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500" indent="0" eaLnBrk="1" hangingPunct="1"/>
            <a:r>
              <a:rPr lang="en-US" i="1" smtClean="0"/>
              <a:t>If sets A and B are represented as bit vectors, what Boolean operation would implement set union?</a:t>
            </a:r>
          </a:p>
          <a:p>
            <a:pPr marL="63500" indent="0" eaLnBrk="1" hangingPunct="1"/>
            <a:endParaRPr lang="en-US" i="1" smtClean="0"/>
          </a:p>
          <a:p>
            <a:pPr marL="63500" indent="0" eaLnBrk="1" hangingPunct="1"/>
            <a:r>
              <a:rPr lang="en-US" i="1" smtClean="0"/>
              <a:t>Set intersection?</a:t>
            </a:r>
          </a:p>
          <a:p>
            <a:pPr marL="63500" indent="0" eaLnBrk="1" hangingPunct="1"/>
            <a:endParaRPr lang="en-US" i="1" smtClean="0"/>
          </a:p>
          <a:p>
            <a:pPr marL="63500" indent="0" eaLnBrk="1" hangingPunct="1"/>
            <a:r>
              <a:rPr lang="en-US" i="1" smtClean="0"/>
              <a:t>Set difference?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9C42401-39B7-4489-91AC-4BBD2CE9C9C6}" type="slidenum">
              <a:rPr lang="en-US">
                <a:latin typeface="Arial" charset="0"/>
              </a:rPr>
              <a:pPr/>
              <a:t>9</a:t>
            </a:fld>
            <a:endParaRPr lang="en-US" sz="1000" b="0">
              <a:latin typeface="Arial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Sets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  <a:cs typeface="Times New Roman" pitchFamily="18" charset="0"/>
              </a:rPr>
              <a:t>Implicit implementation (List)</a:t>
            </a:r>
            <a:endParaRPr lang="en-US" smtClean="0"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The items in an instance of a set are on a list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that represents the set; those items that are not on the list are not in the set</a:t>
            </a:r>
          </a:p>
          <a:p>
            <a:pPr marL="0" indent="0" algn="just" eaLnBrk="1" hangingPunct="1">
              <a:lnSpc>
                <a:spcPct val="60000"/>
              </a:lnSpc>
            </a:pPr>
            <a:r>
              <a:rPr lang="en-US" smtClean="0">
                <a:cs typeface="Times New Roman" pitchFamily="18" charset="0"/>
              </a:rPr>
              <a:t>  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mtClean="0">
                <a:cs typeface="Times" pitchFamily="64" charset="0"/>
              </a:rPr>
              <a:t>Algorithms use ADT List operations</a:t>
            </a:r>
            <a:endParaRPr lang="en-US" smtClean="0"/>
          </a:p>
          <a:p>
            <a:pPr marL="0" indent="0" eaLnBrk="1" hangingPunct="1">
              <a:lnSpc>
                <a:spcPct val="90000"/>
              </a:lnSpc>
            </a:pPr>
            <a:endParaRPr lang="en-US" i="1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i="1" smtClean="0"/>
              <a:t>To what is space for each set instance proportional?</a:t>
            </a:r>
            <a:endParaRPr lang="en-US" smtClean="0"/>
          </a:p>
          <a:p>
            <a:pPr marL="0" indent="0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4299</TotalTime>
  <Words>324</Words>
  <Application>Microsoft Office PowerPoint</Application>
  <PresentationFormat>On-screen Show (4:3)</PresentationFormat>
  <Paragraphs>86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1_Default Design</vt:lpstr>
      <vt:lpstr>Sets</vt:lpstr>
      <vt:lpstr>Goals</vt:lpstr>
      <vt:lpstr>Sets</vt:lpstr>
      <vt:lpstr>Sets</vt:lpstr>
      <vt:lpstr>Sets</vt:lpstr>
      <vt:lpstr>Sets</vt:lpstr>
      <vt:lpstr>Sets</vt:lpstr>
      <vt:lpstr>Sets</vt:lpstr>
      <vt:lpstr>Sets</vt:lpstr>
      <vt:lpstr>Sets</vt:lpstr>
    </vt:vector>
  </TitlesOfParts>
  <Company>Nell Dale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Nell Dale</dc:creator>
  <cp:lastModifiedBy>grewe</cp:lastModifiedBy>
  <cp:revision>8</cp:revision>
  <dcterms:created xsi:type="dcterms:W3CDTF">2007-04-23T17:16:12Z</dcterms:created>
  <dcterms:modified xsi:type="dcterms:W3CDTF">2011-01-07T19:22:49Z</dcterms:modified>
</cp:coreProperties>
</file>