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59" r:id="rId13"/>
    <p:sldId id="268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02" autoAdjust="0"/>
  </p:normalViewPr>
  <p:slideViewPr>
    <p:cSldViewPr>
      <p:cViewPr>
        <p:scale>
          <a:sx n="39" d="100"/>
          <a:sy n="39" d="100"/>
        </p:scale>
        <p:origin x="-8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721B4-2A1F-45CD-AEE6-1ABD99ED64D6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4C8AD-7864-446B-A9FE-67461AC481A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uery.qyahooapis.com/v1/public/yql?q=***" TargetMode="External"/><Relationship Id="rId2" Type="http://schemas.openxmlformats.org/officeDocument/2006/relationships/hyperlink" Target="http://query.yahooapis.com/v1/yql?q=*****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yahoo.com/yal/consol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YQL how to build an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YQL is like database language SQL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6000" r="13750" b="6000"/>
          <a:stretch>
            <a:fillRect/>
          </a:stretch>
        </p:blipFill>
        <p:spPr bwMode="auto">
          <a:xfrm>
            <a:off x="762000" y="1392091"/>
            <a:ext cx="7391400" cy="54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YQL application </a:t>
            </a:r>
            <a:r>
              <a:rPr lang="en-US" dirty="0" err="1" smtClean="0"/>
              <a:t>mashup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=   Data from a web service(s)</a:t>
            </a:r>
          </a:p>
          <a:p>
            <a:pPr>
              <a:buNone/>
            </a:pPr>
            <a:r>
              <a:rPr lang="en-US" dirty="0" smtClean="0"/>
              <a:t>                                               +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Display/Visualization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+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Any additional functionality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YQL looks like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Leverages the fact that many web application developers know SQL.</a:t>
            </a:r>
          </a:p>
          <a:p>
            <a:r>
              <a:rPr lang="en-US" sz="3800" dirty="0" smtClean="0"/>
              <a:t>YQL looks like SQL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 getting photos from </a:t>
            </a:r>
            <a:r>
              <a:rPr lang="en-US" dirty="0" err="1" smtClean="0"/>
              <a:t>flickr</a:t>
            </a:r>
            <a:r>
              <a:rPr lang="en-US" dirty="0" smtClean="0"/>
              <a:t> using YQL becomes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select * from </a:t>
            </a:r>
            <a:r>
              <a:rPr lang="en-US" dirty="0" err="1" smtClean="0">
                <a:solidFill>
                  <a:srgbClr val="0070C0"/>
                </a:solidFill>
              </a:rPr>
              <a:t>flickr.photos.search</a:t>
            </a:r>
            <a:r>
              <a:rPr lang="en-US" dirty="0" smtClean="0">
                <a:solidFill>
                  <a:srgbClr val="0070C0"/>
                </a:solidFill>
              </a:rPr>
              <a:t> where text='cat'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Translating a text to French becomes using YQL: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select * from </a:t>
            </a:r>
            <a:r>
              <a:rPr lang="en-US" dirty="0" err="1" smtClean="0">
                <a:solidFill>
                  <a:srgbClr val="0070C0"/>
                </a:solidFill>
              </a:rPr>
              <a:t>google.translate</a:t>
            </a:r>
            <a:r>
              <a:rPr lang="en-US" dirty="0" smtClean="0">
                <a:solidFill>
                  <a:srgbClr val="0070C0"/>
                </a:solidFill>
              </a:rPr>
              <a:t> where q='hubcap' and target='</a:t>
            </a:r>
            <a:r>
              <a:rPr lang="en-US" dirty="0" err="1" smtClean="0">
                <a:solidFill>
                  <a:srgbClr val="0070C0"/>
                </a:solidFill>
              </a:rPr>
              <a:t>fr</a:t>
            </a:r>
            <a:r>
              <a:rPr lang="en-US" dirty="0" smtClean="0">
                <a:solidFill>
                  <a:srgbClr val="0070C0"/>
                </a:solidFill>
              </a:rPr>
              <a:t>'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can also mix and match different sources, for example you can get the latest headlines from yahoo’s top stories and translate them to French: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select * from </a:t>
            </a:r>
            <a:r>
              <a:rPr lang="en-US" dirty="0" err="1" smtClean="0">
                <a:solidFill>
                  <a:srgbClr val="0070C0"/>
                </a:solidFill>
              </a:rPr>
              <a:t>google.translate</a:t>
            </a:r>
            <a:r>
              <a:rPr lang="en-US" dirty="0" smtClean="0">
                <a:solidFill>
                  <a:srgbClr val="0070C0"/>
                </a:solidFill>
              </a:rPr>
              <a:t> where target='</a:t>
            </a:r>
            <a:r>
              <a:rPr lang="en-US" dirty="0" err="1" smtClean="0">
                <a:solidFill>
                  <a:srgbClr val="0070C0"/>
                </a:solidFill>
              </a:rPr>
              <a:t>fr</a:t>
            </a:r>
            <a:r>
              <a:rPr lang="en-US" dirty="0" smtClean="0">
                <a:solidFill>
                  <a:srgbClr val="0070C0"/>
                </a:solidFill>
              </a:rPr>
              <a:t>' and q in (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select title from </a:t>
            </a:r>
            <a:r>
              <a:rPr lang="en-US" dirty="0" err="1" smtClean="0">
                <a:solidFill>
                  <a:srgbClr val="0070C0"/>
                </a:solidFill>
              </a:rPr>
              <a:t>rss</a:t>
            </a:r>
            <a:r>
              <a:rPr lang="en-US" dirty="0" smtClean="0">
                <a:solidFill>
                  <a:srgbClr val="0070C0"/>
                </a:solidFill>
              </a:rPr>
              <a:t> where </a:t>
            </a:r>
            <a:r>
              <a:rPr lang="en-US" dirty="0" err="1" smtClean="0">
                <a:solidFill>
                  <a:srgbClr val="0070C0"/>
                </a:solidFill>
              </a:rPr>
              <a:t>url</a:t>
            </a:r>
            <a:r>
              <a:rPr lang="en-US" dirty="0" smtClean="0">
                <a:solidFill>
                  <a:srgbClr val="0070C0"/>
                </a:solidFill>
              </a:rPr>
              <a:t>='http://rss.news.yahoo.com/rss/topstories'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of Web Services that are useful</a:t>
            </a:r>
          </a:p>
          <a:p>
            <a:r>
              <a:rPr lang="en-US" dirty="0" smtClean="0"/>
              <a:t>Each has its own API –lots to learn and maintain</a:t>
            </a:r>
          </a:p>
          <a:p>
            <a:r>
              <a:rPr lang="en-US" dirty="0" smtClean="0"/>
              <a:t>YQL can do this as well as promote combining, shaping data that is received from these web services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how: lists supported tables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esc</a:t>
            </a:r>
            <a:r>
              <a:rPr lang="en-US" dirty="0" smtClean="0"/>
              <a:t>: describes structure of table</a:t>
            </a:r>
          </a:p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elect:</a:t>
            </a:r>
            <a:r>
              <a:rPr lang="en-US" dirty="0" smtClean="0"/>
              <a:t> fetches data</a:t>
            </a:r>
          </a:p>
          <a:p>
            <a:r>
              <a:rPr lang="en-US" dirty="0"/>
              <a:t>u</a:t>
            </a:r>
            <a:r>
              <a:rPr lang="en-US" dirty="0" smtClean="0"/>
              <a:t>se: use a Open Data Table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YQL Select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  what</a:t>
            </a:r>
          </a:p>
          <a:p>
            <a:pPr>
              <a:buNone/>
            </a:pPr>
            <a:r>
              <a:rPr lang="en-US" dirty="0" smtClean="0"/>
              <a:t>FROM  collection</a:t>
            </a:r>
          </a:p>
          <a:p>
            <a:pPr>
              <a:buNone/>
            </a:pPr>
            <a:r>
              <a:rPr lang="en-US" dirty="0" smtClean="0"/>
              <a:t>WHERE filter condition </a:t>
            </a:r>
          </a:p>
          <a:p>
            <a:pPr>
              <a:buNone/>
            </a:pPr>
            <a:r>
              <a:rPr lang="en-US" dirty="0" smtClean="0"/>
              <a:t>IN (sub-select)</a:t>
            </a:r>
          </a:p>
          <a:p>
            <a:pPr>
              <a:buNone/>
            </a:pPr>
            <a:r>
              <a:rPr lang="en-US" dirty="0" smtClean="0"/>
              <a:t>LIMIT n OFFSET 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YQL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6200" dirty="0" smtClean="0"/>
              <a:t>We submit YQL statements through the web.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4900" b="1" dirty="0" smtClean="0"/>
              <a:t>Example: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flickr.photos.search</a:t>
            </a:r>
            <a:r>
              <a:rPr lang="en-US" dirty="0" smtClean="0"/>
              <a:t> WHERE text="cat"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900" b="1" dirty="0" smtClean="0"/>
              <a:t>To access the YQL Web Service, a Web application can call HTTP GET, passing the YQL statement as a URL parameter, for example: </a:t>
            </a:r>
          </a:p>
          <a:p>
            <a:pPr>
              <a:buNone/>
            </a:pPr>
            <a:endParaRPr lang="en-US" sz="4300" dirty="0" smtClean="0"/>
          </a:p>
          <a:p>
            <a:pPr>
              <a:buNone/>
            </a:pPr>
            <a:r>
              <a:rPr lang="en-US" sz="4300" dirty="0" smtClean="0"/>
              <a:t>http://query.yahooapis.com/v1/public/yql?q=SELECT * FROM </a:t>
            </a:r>
            <a:r>
              <a:rPr lang="en-US" sz="4300" dirty="0" err="1" smtClean="0"/>
              <a:t>flickr.photos.search</a:t>
            </a:r>
            <a:r>
              <a:rPr lang="en-US" sz="4300" dirty="0" smtClean="0"/>
              <a:t> WHERE text="Cat"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300" b="1" dirty="0" smtClean="0"/>
              <a:t>Here are the results of typing in the above URL in a browser....this is the 10 videos at</a:t>
            </a:r>
            <a:r>
              <a:rPr lang="en-US" sz="4300" b="1" dirty="0"/>
              <a:t> </a:t>
            </a:r>
            <a:r>
              <a:rPr lang="en-US" sz="4300" b="1" dirty="0" smtClean="0"/>
              <a:t>that</a:t>
            </a:r>
            <a:r>
              <a:rPr lang="en-US" sz="4300" b="1" dirty="0"/>
              <a:t> </a:t>
            </a:r>
            <a:r>
              <a:rPr lang="en-US" sz="4300" b="1" dirty="0" smtClean="0"/>
              <a:t>moment</a:t>
            </a:r>
            <a:r>
              <a:rPr lang="en-US" sz="4300" b="1" dirty="0"/>
              <a:t> </a:t>
            </a:r>
            <a:r>
              <a:rPr lang="en-US" sz="4300" b="1" dirty="0" smtClean="0"/>
              <a:t>for</a:t>
            </a:r>
            <a:r>
              <a:rPr lang="en-US" sz="4300" b="1" dirty="0"/>
              <a:t> </a:t>
            </a:r>
            <a:r>
              <a:rPr lang="en-US" sz="4300" b="1" dirty="0" smtClean="0"/>
              <a:t>cats on flicker: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&lt;query </a:t>
            </a:r>
            <a:r>
              <a:rPr lang="en-US" dirty="0" err="1" smtClean="0"/>
              <a:t>yahoo:count</a:t>
            </a:r>
            <a:r>
              <a:rPr lang="en-US" dirty="0" smtClean="0"/>
              <a:t>="9" </a:t>
            </a:r>
            <a:r>
              <a:rPr lang="en-US" dirty="0" err="1" smtClean="0"/>
              <a:t>yahoo:created</a:t>
            </a:r>
            <a:r>
              <a:rPr lang="en-US" dirty="0" smtClean="0"/>
              <a:t>="2011-02-18T19:54:58Z" </a:t>
            </a:r>
            <a:r>
              <a:rPr lang="en-US" dirty="0" err="1" smtClean="0"/>
              <a:t>yahoo:lang</a:t>
            </a:r>
            <a:r>
              <a:rPr lang="en-US" dirty="0" smtClean="0"/>
              <a:t>="en-US"&gt;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&lt;results&gt;</a:t>
            </a:r>
          </a:p>
          <a:p>
            <a:pPr>
              <a:buNone/>
            </a:pPr>
            <a:r>
              <a:rPr lang="en-US" dirty="0" smtClean="0"/>
              <a:t>&lt;photo farm="6" id="5456857132"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owner="66972807@N00" secret="0158d7bdba" server="5131" title="Still Life With New Clock"/&gt;</a:t>
            </a:r>
          </a:p>
          <a:p>
            <a:pPr>
              <a:buNone/>
            </a:pPr>
            <a:r>
              <a:rPr lang="en-US" dirty="0" smtClean="0"/>
              <a:t>&lt;photo farm="6" id="5456241213"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owner="47372746@N00" secret="2f1877fed0" server="5216" title="RIP Frodo: 1995 - 2011"/&gt;</a:t>
            </a:r>
          </a:p>
          <a:p>
            <a:pPr>
              <a:buNone/>
            </a:pPr>
            <a:r>
              <a:rPr lang="en-US" dirty="0" smtClean="0"/>
              <a:t>&lt;photo farm="6" id="5456252599"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owner="20846638@N04" secret="5879cee952" server="5252" title="A Hairless Cat's Ear?"/&gt;</a:t>
            </a:r>
          </a:p>
          <a:p>
            <a:pPr>
              <a:buNone/>
            </a:pPr>
            <a:r>
              <a:rPr lang="en-US" dirty="0" smtClean="0"/>
              <a:t>&lt;photo farm="6" id="5456251657"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owner="32276183@N00" secret="5343a104c2" server="5215" title="Clare and Dora"/&gt;</a:t>
            </a:r>
          </a:p>
          <a:p>
            <a:pPr>
              <a:buNone/>
            </a:pPr>
            <a:r>
              <a:rPr lang="en-US" dirty="0" smtClean="0"/>
              <a:t>&lt;photo farm="6" id="5456246703"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owner="92349717@N00" secret="d482c055ae" server="5255" title="Just another lazy day... in my favorite sunny spot"/&gt;</a:t>
            </a:r>
          </a:p>
          <a:p>
            <a:pPr>
              <a:buNone/>
            </a:pPr>
            <a:r>
              <a:rPr lang="en-US" dirty="0" smtClean="0"/>
              <a:t>&lt;photo farm="6" id="5456850878"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owner="32276183@N00" secret="c0b90c636b" server="5131" title="Clare and Dora"/&gt;</a:t>
            </a:r>
          </a:p>
          <a:p>
            <a:pPr>
              <a:buNone/>
            </a:pPr>
            <a:r>
              <a:rPr lang="en-US" dirty="0" smtClean="0"/>
              <a:t>&lt;photo farm="6" id="5456252359"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owner="7604309@N06" secret="ca3e2af9a4" server="5134" title="Weird ass cats"/&gt;</a:t>
            </a:r>
          </a:p>
          <a:p>
            <a:pPr>
              <a:buNone/>
            </a:pPr>
            <a:r>
              <a:rPr lang="en-US" dirty="0" smtClean="0"/>
              <a:t>&lt;photo farm="6" id="5456238607"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owner="78394733@N00" secret="c5ba2b11de" server="5298" title="Smoke"/&gt;</a:t>
            </a:r>
          </a:p>
          <a:p>
            <a:pPr>
              <a:buNone/>
            </a:pPr>
            <a:r>
              <a:rPr lang="en-US" dirty="0" smtClean="0"/>
              <a:t>&lt;photo farm="6" id="5456235155" </a:t>
            </a:r>
            <a:r>
              <a:rPr lang="en-US" dirty="0" err="1" smtClean="0"/>
              <a:t>isfamily</a:t>
            </a:r>
            <a:r>
              <a:rPr lang="en-US" dirty="0" smtClean="0"/>
              <a:t>="0" </a:t>
            </a:r>
            <a:r>
              <a:rPr lang="en-US" dirty="0" err="1" smtClean="0"/>
              <a:t>isfriend</a:t>
            </a:r>
            <a:r>
              <a:rPr lang="en-US" dirty="0" smtClean="0"/>
              <a:t>="0" </a:t>
            </a:r>
            <a:r>
              <a:rPr lang="en-US" dirty="0" err="1" smtClean="0"/>
              <a:t>ispublic</a:t>
            </a:r>
            <a:r>
              <a:rPr lang="en-US" dirty="0" smtClean="0"/>
              <a:t>="1" owner="78394733@N00" secret="15a551e55e" server="5175" title="Smoke"/&gt;</a:t>
            </a:r>
          </a:p>
          <a:p>
            <a:pPr>
              <a:buNone/>
            </a:pPr>
            <a:r>
              <a:rPr lang="en-US" dirty="0" smtClean="0"/>
              <a:t>&lt;/results&gt;</a:t>
            </a:r>
          </a:p>
          <a:p>
            <a:pPr>
              <a:buNone/>
            </a:pPr>
            <a:r>
              <a:rPr lang="en-US" dirty="0" smtClean="0"/>
              <a:t>&lt;/query&gt;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300" b="1" dirty="0" smtClean="0"/>
              <a:t>What now --- you need to know how to use this information from </a:t>
            </a:r>
            <a:r>
              <a:rPr lang="en-US" sz="4300" b="1" dirty="0" err="1" smtClean="0"/>
              <a:t>Flickr</a:t>
            </a:r>
            <a:r>
              <a:rPr lang="en-US" sz="4300" b="1" dirty="0" smtClean="0"/>
              <a:t> to bring up the actual images.</a:t>
            </a:r>
            <a:endParaRPr lang="en-US" sz="43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YQL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Endpoint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http://query.yahooapis.com/v1/yql?q=*****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err="1" smtClean="0"/>
              <a:t>Oauth</a:t>
            </a:r>
            <a:r>
              <a:rPr lang="en-US" dirty="0" smtClean="0"/>
              <a:t> Endpoint (requires authentication)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http://query.qyahooapis.com/v1/public/yql?q=***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YQL Console (testing)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http://developer.yahoo.com/yal/console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YQL --- you can create a table for your own personal Web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make it easy for YQL developers to use your web service.</a:t>
            </a:r>
          </a:p>
          <a:p>
            <a:endParaRPr lang="en-US" dirty="0"/>
          </a:p>
          <a:p>
            <a:r>
              <a:rPr lang="en-US" dirty="0" smtClean="0"/>
              <a:t>See Yahoo! YQL website for details.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missing?  How to display the </a:t>
            </a:r>
            <a:r>
              <a:rPr lang="en-US" smtClean="0"/>
              <a:t>returned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you visualize that data </a:t>
            </a:r>
          </a:p>
          <a:p>
            <a:r>
              <a:rPr lang="en-US" dirty="0" smtClean="0"/>
              <a:t>Use HTML, CSS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Javascript</a:t>
            </a:r>
            <a:r>
              <a:rPr lang="en-US" dirty="0" smtClean="0"/>
              <a:t> / AJAX to make the call to YQL and get back the data and process it and display it dynamically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Something else from Yahoo! for helping with visualization ---loot at YUI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YQL – what is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Yahoo! Query Language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Applications – </a:t>
            </a:r>
            <a:r>
              <a:rPr lang="en-US" dirty="0" err="1" smtClean="0"/>
              <a:t>Mashups</a:t>
            </a:r>
            <a:r>
              <a:rPr lang="en-US" dirty="0" smtClean="0"/>
              <a:t> with YQL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data from a service on the web (or your own data) and access it through YQL.</a:t>
            </a:r>
          </a:p>
          <a:p>
            <a:endParaRPr lang="en-US" dirty="0"/>
          </a:p>
          <a:p>
            <a:r>
              <a:rPr lang="en-US" dirty="0" smtClean="0"/>
              <a:t>Take this data an use it in an application of your own making</a:t>
            </a:r>
          </a:p>
          <a:p>
            <a:endParaRPr lang="en-US" dirty="0"/>
          </a:p>
          <a:p>
            <a:r>
              <a:rPr lang="en-US" dirty="0" smtClean="0"/>
              <a:t>Example: Take some News like Yahoo! News and put in in your application and place it in a Google Map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r="16875" b="30000"/>
          <a:stretch>
            <a:fillRect/>
          </a:stretch>
        </p:blipFill>
        <p:spPr bwMode="auto">
          <a:xfrm>
            <a:off x="0" y="15240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65" r="8861" b="5208"/>
          <a:stretch>
            <a:fillRect/>
          </a:stretch>
        </p:blipFill>
        <p:spPr bwMode="auto">
          <a:xfrm>
            <a:off x="1600200" y="1981200"/>
            <a:ext cx="57150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Mashup</a:t>
            </a:r>
            <a:r>
              <a:rPr lang="en-US" dirty="0" smtClean="0"/>
              <a:t>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must connect to different web services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58" t="28762" r="39155" b="13715"/>
          <a:stretch>
            <a:fillRect/>
          </a:stretch>
        </p:blipFill>
        <p:spPr bwMode="auto">
          <a:xfrm>
            <a:off x="2667000" y="2743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Mashup</a:t>
            </a:r>
            <a:r>
              <a:rPr lang="en-US" dirty="0" smtClean="0"/>
              <a:t> Idea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Without YQL –must write code to each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3000" r="13125" b="10000"/>
          <a:stretch>
            <a:fillRect/>
          </a:stretch>
        </p:blipFill>
        <p:spPr bwMode="auto">
          <a:xfrm>
            <a:off x="1828800" y="1509912"/>
            <a:ext cx="7315200" cy="53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each API is different, you have to learn each and get different kinds of output formats you have to parse.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SOLUTION?</a:t>
            </a:r>
          </a:p>
          <a:p>
            <a:r>
              <a:rPr lang="en-US" dirty="0" smtClean="0"/>
              <a:t>YQL  can wrap the requests in a SQL/ database like request</a:t>
            </a:r>
          </a:p>
          <a:p>
            <a:r>
              <a:rPr lang="en-US" dirty="0" smtClean="0"/>
              <a:t>YQL can return results in JSON or XML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YQL </a:t>
            </a:r>
            <a:r>
              <a:rPr lang="en-US" dirty="0" err="1" smtClean="0"/>
              <a:t>Mashup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000" r="13750" b="10000"/>
          <a:stretch>
            <a:fillRect/>
          </a:stretch>
        </p:blipFill>
        <p:spPr bwMode="auto">
          <a:xfrm>
            <a:off x="1219200" y="1487838"/>
            <a:ext cx="7543800" cy="53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969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YQL how to build an application</vt:lpstr>
      <vt:lpstr>YQL – what is it</vt:lpstr>
      <vt:lpstr>Make Applications – Mashups with YQL</vt:lpstr>
      <vt:lpstr>Some Examples</vt:lpstr>
      <vt:lpstr>More</vt:lpstr>
      <vt:lpstr>Mashup Idea</vt:lpstr>
      <vt:lpstr>Mashup Idea </vt:lpstr>
      <vt:lpstr>Problems ???</vt:lpstr>
      <vt:lpstr>YQL Mashup</vt:lpstr>
      <vt:lpstr>YQL is like database language SQL</vt:lpstr>
      <vt:lpstr>YQL application mashup</vt:lpstr>
      <vt:lpstr>YQL looks like SQL</vt:lpstr>
      <vt:lpstr>Why YQL?</vt:lpstr>
      <vt:lpstr>YQL Statement</vt:lpstr>
      <vt:lpstr>YQL Select statement</vt:lpstr>
      <vt:lpstr>YQL access</vt:lpstr>
      <vt:lpstr>YQL Access points</vt:lpstr>
      <vt:lpstr>YQL --- you can create a table for your own personal Web Service </vt:lpstr>
      <vt:lpstr>What is missing?  How to display the returned information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YQL (and YUI) to build an application</dc:title>
  <dc:creator>grewe</dc:creator>
  <cp:lastModifiedBy>grewe</cp:lastModifiedBy>
  <cp:revision>27</cp:revision>
  <dcterms:created xsi:type="dcterms:W3CDTF">2011-02-18T19:35:45Z</dcterms:created>
  <dcterms:modified xsi:type="dcterms:W3CDTF">2011-02-18T20:35:16Z</dcterms:modified>
</cp:coreProperties>
</file>